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507" r:id="rId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72" userDrawn="1">
          <p15:clr>
            <a:srgbClr val="A4A3A4"/>
          </p15:clr>
        </p15:guide>
        <p15:guide id="2" orient="horz" pos="265" userDrawn="1">
          <p15:clr>
            <a:srgbClr val="A4A3A4"/>
          </p15:clr>
        </p15:guide>
        <p15:guide id="4" orient="horz" pos="2857" userDrawn="1">
          <p15:clr>
            <a:srgbClr val="A4A3A4"/>
          </p15:clr>
        </p15:guide>
        <p15:guide id="6" pos="265" userDrawn="1">
          <p15:clr>
            <a:srgbClr val="A4A3A4"/>
          </p15:clr>
        </p15:guide>
        <p15:guide id="9" pos="5488" userDrawn="1">
          <p15:clr>
            <a:srgbClr val="A4A3A4"/>
          </p15:clr>
        </p15:guide>
        <p15:guide id="15" orient="horz" pos="208" userDrawn="1">
          <p15:clr>
            <a:srgbClr val="A4A3A4"/>
          </p15:clr>
        </p15:guide>
        <p15:guide id="16" orient="horz" pos="693" userDrawn="1">
          <p15:clr>
            <a:srgbClr val="A4A3A4"/>
          </p15:clr>
        </p15:guide>
        <p15:guide id="17" orient="horz" pos="815"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F82"/>
    <a:srgbClr val="004746"/>
    <a:srgbClr val="FFFFFF"/>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9012ECD-51FC-41F1-AA8D-1B2483CD663E}">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llanmörkt format 3 - Dekorfärg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012ECD-51FC-41F1-AA8D-1B2483CD663E}" styleName="Ljust format 2 - Dekorfärg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just format 1 - Dekorfärg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Format med tema 1 - dekorfärg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C89EF96-8CEA-46FF-86C4-4CE0E7609802}" styleName="Ljust format 3 - Dekorfärg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llanmörkt format 1 - Dekorfärg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34" autoAdjust="0"/>
    <p:restoredTop sz="96337" autoAdjust="0"/>
  </p:normalViewPr>
  <p:slideViewPr>
    <p:cSldViewPr snapToGrid="0" showGuides="1">
      <p:cViewPr varScale="1">
        <p:scale>
          <a:sx n="140" d="100"/>
          <a:sy n="140" d="100"/>
        </p:scale>
        <p:origin x="1080" y="108"/>
      </p:cViewPr>
      <p:guideLst>
        <p:guide orient="horz" pos="3072"/>
        <p:guide orient="horz" pos="265"/>
        <p:guide orient="horz" pos="2857"/>
        <p:guide pos="265"/>
        <p:guide pos="5488"/>
        <p:guide orient="horz" pos="208"/>
        <p:guide orient="horz" pos="693"/>
        <p:guide orient="horz" pos="815"/>
      </p:guideLst>
    </p:cSldViewPr>
  </p:slideViewPr>
  <p:notesTextViewPr>
    <p:cViewPr>
      <p:scale>
        <a:sx n="1" d="1"/>
        <a:sy n="1" d="1"/>
      </p:scale>
      <p:origin x="0" y="0"/>
    </p:cViewPr>
  </p:notesTextViewPr>
  <p:sorterViewPr>
    <p:cViewPr>
      <p:scale>
        <a:sx n="80" d="100"/>
        <a:sy n="80" d="100"/>
      </p:scale>
      <p:origin x="0" y="0"/>
    </p:cViewPr>
  </p:sorterViewPr>
  <p:notesViewPr>
    <p:cSldViewPr snapToGrid="0" showGuides="1">
      <p:cViewPr varScale="1">
        <p:scale>
          <a:sx n="132" d="100"/>
          <a:sy n="132" d="100"/>
        </p:scale>
        <p:origin x="5824" y="16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Platshållare fö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2D3FC8D-6A5F-41D7-BE3A-19745860D7C6}" type="datetimeFigureOut">
              <a:rPr lang="en-GB" smtClean="0"/>
              <a:t>01/02/2023</a:t>
            </a:fld>
            <a:endParaRPr lang="en-GB"/>
          </a:p>
        </p:txBody>
      </p:sp>
      <p:sp>
        <p:nvSpPr>
          <p:cNvPr id="4" name="Platshållare för sidfo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Platshållare för bild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F113BCE-36E5-49AA-B68B-13D0186EDF04}" type="slidenum">
              <a:rPr lang="en-GB" smtClean="0"/>
              <a:t>‹#›</a:t>
            </a:fld>
            <a:endParaRPr lang="en-GB"/>
          </a:p>
        </p:txBody>
      </p:sp>
    </p:spTree>
    <p:extLst>
      <p:ext uri="{BB962C8B-B14F-4D97-AF65-F5344CB8AC3E}">
        <p14:creationId xmlns:p14="http://schemas.microsoft.com/office/powerpoint/2010/main" val="33627674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FE1E91-FC07-4489-9C87-F9853DDBC6AD}" type="datetimeFigureOut">
              <a:rPr lang="en-GB" smtClean="0"/>
              <a:t>01/02/2023</a:t>
            </a:fld>
            <a:endParaRPr lang="en-GB"/>
          </a:p>
        </p:txBody>
      </p:sp>
      <p:sp>
        <p:nvSpPr>
          <p:cNvPr id="4" name="Platshållare för bildobjekt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GB"/>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C361EF-33BB-4E4B-BDD5-591D1F227589}" type="slidenum">
              <a:rPr lang="en-GB" smtClean="0"/>
              <a:t>‹#›</a:t>
            </a:fld>
            <a:endParaRPr lang="en-GB"/>
          </a:p>
        </p:txBody>
      </p:sp>
    </p:spTree>
    <p:extLst>
      <p:ext uri="{BB962C8B-B14F-4D97-AF65-F5344CB8AC3E}">
        <p14:creationId xmlns:p14="http://schemas.microsoft.com/office/powerpoint/2010/main" val="35519326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2.emf"/></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2.emf"/></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5.xml"/><Relationship Id="rId4" Type="http://schemas.openxmlformats.org/officeDocument/2006/relationships/image" Target="../media/image2.emf"/></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En spalt">
    <p:spTree>
      <p:nvGrpSpPr>
        <p:cNvPr id="1" name=""/>
        <p:cNvGrpSpPr/>
        <p:nvPr/>
      </p:nvGrpSpPr>
      <p:grpSpPr>
        <a:xfrm>
          <a:off x="0" y="0"/>
          <a:ext cx="0" cy="0"/>
          <a:chOff x="0" y="0"/>
          <a:chExt cx="0" cy="0"/>
        </a:xfrm>
      </p:grpSpPr>
      <p:sp>
        <p:nvSpPr>
          <p:cNvPr id="5" name="Rubrik 4"/>
          <p:cNvSpPr>
            <a:spLocks noGrp="1"/>
          </p:cNvSpPr>
          <p:nvPr>
            <p:ph type="title" hasCustomPrompt="1"/>
          </p:nvPr>
        </p:nvSpPr>
        <p:spPr/>
        <p:txBody>
          <a:bodyPr/>
          <a:lstStyle/>
          <a:p>
            <a:r>
              <a:rPr lang="sv-SE" dirty="0"/>
              <a:t>Klicka här för att ändra format</a:t>
            </a:r>
          </a:p>
        </p:txBody>
      </p:sp>
      <p:sp>
        <p:nvSpPr>
          <p:cNvPr id="3" name="Platshållare för innehåll 2">
            <a:extLst>
              <a:ext uri="{FF2B5EF4-FFF2-40B4-BE49-F238E27FC236}">
                <a16:creationId xmlns:a16="http://schemas.microsoft.com/office/drawing/2014/main" id="{DC57DE70-778A-4676-8C37-85E2ECE0A318}"/>
              </a:ext>
            </a:extLst>
          </p:cNvPr>
          <p:cNvSpPr>
            <a:spLocks noGrp="1"/>
          </p:cNvSpPr>
          <p:nvPr>
            <p:ph sz="quarter" idx="26"/>
          </p:nvPr>
        </p:nvSpPr>
        <p:spPr>
          <a:xfrm>
            <a:off x="430212" y="1294243"/>
            <a:ext cx="8280000" cy="3240000"/>
          </a:xfrm>
        </p:spPr>
        <p:txBody>
          <a:bodyPr/>
          <a:lstStyle>
            <a:lvl1pPr>
              <a:defRPr sz="2000"/>
            </a:lvl1pPr>
            <a:lvl2pPr>
              <a:defRPr sz="1600"/>
            </a:lvl2pPr>
            <a:lvl3pPr>
              <a:defRPr sz="1200"/>
            </a:lvl3pPr>
            <a:lvl4pPr>
              <a:defRPr sz="1200"/>
            </a:lvl4pPr>
            <a:lvl5pPr>
              <a:defRPr sz="1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9" name="Platshållare för datum 8"/>
          <p:cNvSpPr>
            <a:spLocks noGrp="1"/>
          </p:cNvSpPr>
          <p:nvPr>
            <p:ph type="dt" sz="half" idx="18"/>
          </p:nvPr>
        </p:nvSpPr>
        <p:spPr/>
        <p:txBody>
          <a:bodyPr/>
          <a:lstStyle/>
          <a:p>
            <a:r>
              <a:rPr lang="sv-SE"/>
              <a:t>DD MMMM, YYYY</a:t>
            </a:r>
            <a:endParaRPr lang="sv-SE" dirty="0"/>
          </a:p>
        </p:txBody>
      </p:sp>
      <p:sp>
        <p:nvSpPr>
          <p:cNvPr id="11" name="Platshållare för bildnummer 10"/>
          <p:cNvSpPr>
            <a:spLocks noGrp="1"/>
          </p:cNvSpPr>
          <p:nvPr>
            <p:ph type="sldNum" sz="quarter" idx="20"/>
          </p:nvPr>
        </p:nvSpPr>
        <p:spPr/>
        <p:txBody>
          <a:bodyPr/>
          <a:lstStyle/>
          <a:p>
            <a:fld id="{75540DF7-4799-4E87-B3CF-050623672433}" type="slidenum">
              <a:rPr lang="sv-SE" smtClean="0"/>
              <a:pPr/>
              <a:t>‹#›</a:t>
            </a:fld>
            <a:endParaRPr lang="sv-SE" dirty="0"/>
          </a:p>
        </p:txBody>
      </p:sp>
      <p:sp>
        <p:nvSpPr>
          <p:cNvPr id="8" name="Platshållare för sidfot 7">
            <a:extLst>
              <a:ext uri="{FF2B5EF4-FFF2-40B4-BE49-F238E27FC236}">
                <a16:creationId xmlns:a16="http://schemas.microsoft.com/office/drawing/2014/main" id="{1DBB08B7-936A-428F-9CEE-3A6481C0EE96}"/>
              </a:ext>
            </a:extLst>
          </p:cNvPr>
          <p:cNvSpPr>
            <a:spLocks noGrp="1"/>
          </p:cNvSpPr>
          <p:nvPr>
            <p:ph type="ftr" sz="quarter" idx="27"/>
          </p:nvPr>
        </p:nvSpPr>
        <p:spPr/>
        <p:txBody>
          <a:bodyPr/>
          <a:lstStyle/>
          <a:p>
            <a:endParaRPr lang="sv-SE" dirty="0"/>
          </a:p>
        </p:txBody>
      </p:sp>
    </p:spTree>
    <p:extLst>
      <p:ext uri="{BB962C8B-B14F-4D97-AF65-F5344CB8AC3E}">
        <p14:creationId xmlns:p14="http://schemas.microsoft.com/office/powerpoint/2010/main" val="3622156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Kapitelsida-Grå-vit logo">
    <p:bg>
      <p:bgRef idx="1001">
        <a:schemeClr val="bg2"/>
      </p:bgRef>
    </p:bg>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439152" y="386082"/>
            <a:ext cx="8266697" cy="1584000"/>
          </a:xfrm>
        </p:spPr>
        <p:txBody>
          <a:bodyPr/>
          <a:lstStyle>
            <a:lvl1pPr>
              <a:lnSpc>
                <a:spcPts val="4800"/>
              </a:lnSpc>
              <a:defRPr sz="4800">
                <a:solidFill>
                  <a:schemeClr val="bg1"/>
                </a:solidFill>
              </a:defRPr>
            </a:lvl1pPr>
          </a:lstStyle>
          <a:p>
            <a:r>
              <a:rPr lang="sv-SE" dirty="0"/>
              <a:t>Klicka för att lägga till text</a:t>
            </a:r>
          </a:p>
        </p:txBody>
      </p:sp>
      <p:sp>
        <p:nvSpPr>
          <p:cNvPr id="4" name="Platshållare för datum 3">
            <a:extLst>
              <a:ext uri="{FF2B5EF4-FFF2-40B4-BE49-F238E27FC236}">
                <a16:creationId xmlns:a16="http://schemas.microsoft.com/office/drawing/2014/main" id="{1AF37B75-7834-4FFD-B56D-57161C05B0F9}"/>
              </a:ext>
            </a:extLst>
          </p:cNvPr>
          <p:cNvSpPr>
            <a:spLocks noGrp="1"/>
          </p:cNvSpPr>
          <p:nvPr>
            <p:ph type="dt" sz="half" idx="15"/>
          </p:nvPr>
        </p:nvSpPr>
        <p:spPr/>
        <p:txBody>
          <a:bodyPr/>
          <a:lstStyle>
            <a:lvl1pPr>
              <a:defRPr>
                <a:solidFill>
                  <a:schemeClr val="bg1"/>
                </a:solidFill>
              </a:defRPr>
            </a:lvl1pPr>
          </a:lstStyle>
          <a:p>
            <a:r>
              <a:rPr lang="sv-SE"/>
              <a:t>DD MMMM, YYYY</a:t>
            </a:r>
            <a:endParaRPr lang="sv-SE" dirty="0"/>
          </a:p>
        </p:txBody>
      </p:sp>
      <p:sp>
        <p:nvSpPr>
          <p:cNvPr id="6" name="Platshållare för bildnummer 5">
            <a:extLst>
              <a:ext uri="{FF2B5EF4-FFF2-40B4-BE49-F238E27FC236}">
                <a16:creationId xmlns:a16="http://schemas.microsoft.com/office/drawing/2014/main" id="{00EE310D-0C4E-4DEF-B5C9-B05657FBC534}"/>
              </a:ext>
            </a:extLst>
          </p:cNvPr>
          <p:cNvSpPr>
            <a:spLocks noGrp="1"/>
          </p:cNvSpPr>
          <p:nvPr>
            <p:ph type="sldNum" sz="quarter" idx="17"/>
          </p:nvPr>
        </p:nvSpPr>
        <p:spPr/>
        <p:txBody>
          <a:bodyPr/>
          <a:lstStyle>
            <a:lvl1pPr>
              <a:defRPr>
                <a:solidFill>
                  <a:schemeClr val="bg1"/>
                </a:solidFill>
              </a:defRPr>
            </a:lvl1pPr>
          </a:lstStyle>
          <a:p>
            <a:fld id="{75540DF7-4799-4E87-B3CF-050623672433}" type="slidenum">
              <a:rPr lang="sv-SE" smtClean="0"/>
              <a:pPr/>
              <a:t>‹#›</a:t>
            </a:fld>
            <a:endParaRPr lang="sv-SE" dirty="0"/>
          </a:p>
        </p:txBody>
      </p:sp>
      <p:sp>
        <p:nvSpPr>
          <p:cNvPr id="7" name="textruta 6">
            <a:extLst>
              <a:ext uri="{FF2B5EF4-FFF2-40B4-BE49-F238E27FC236}">
                <a16:creationId xmlns:a16="http://schemas.microsoft.com/office/drawing/2014/main" id="{5A20C584-1EC0-4289-923E-98FE0E9060CC}"/>
              </a:ext>
            </a:extLst>
          </p:cNvPr>
          <p:cNvSpPr txBox="1"/>
          <p:nvPr userDrawn="1">
            <p:custDataLst>
              <p:tags r:id="rId1"/>
            </p:custDataLst>
          </p:nvPr>
        </p:nvSpPr>
        <p:spPr>
          <a:xfrm>
            <a:off x="3635896" y="4741519"/>
            <a:ext cx="2700000" cy="138499"/>
          </a:xfrm>
          <a:prstGeom prst="rect">
            <a:avLst/>
          </a:prstGeom>
          <a:noFill/>
        </p:spPr>
        <p:txBody>
          <a:bodyPr wrap="square" lIns="0" tIns="0" rIns="0" bIns="0" rtlCol="0">
            <a:spAutoFit/>
          </a:bodyPr>
          <a:lstStyle/>
          <a:p>
            <a:endParaRPr lang="sv-SE" sz="900" dirty="0">
              <a:solidFill>
                <a:schemeClr val="bg1"/>
              </a:solidFill>
            </a:endParaRPr>
          </a:p>
        </p:txBody>
      </p:sp>
      <p:pic>
        <p:nvPicPr>
          <p:cNvPr id="8" name="Picture 4">
            <a:extLst>
              <a:ext uri="{FF2B5EF4-FFF2-40B4-BE49-F238E27FC236}">
                <a16:creationId xmlns:a16="http://schemas.microsoft.com/office/drawing/2014/main" id="{485B8BF7-B6A9-4F46-9B29-38D1850CB4F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7737555" y="4691140"/>
            <a:ext cx="974545" cy="178787"/>
          </a:xfrm>
          <a:prstGeom prst="rect">
            <a:avLst/>
          </a:prstGeom>
        </p:spPr>
      </p:pic>
    </p:spTree>
    <p:extLst>
      <p:ext uri="{BB962C8B-B14F-4D97-AF65-F5344CB8AC3E}">
        <p14:creationId xmlns:p14="http://schemas.microsoft.com/office/powerpoint/2010/main" val="491206801"/>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re spalt grön bakgrun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Rubrik 3"/>
          <p:cNvSpPr>
            <a:spLocks noGrp="1"/>
          </p:cNvSpPr>
          <p:nvPr>
            <p:ph type="title" hasCustomPrompt="1"/>
          </p:nvPr>
        </p:nvSpPr>
        <p:spPr/>
        <p:txBody>
          <a:bodyPr/>
          <a:lstStyle/>
          <a:p>
            <a:r>
              <a:rPr lang="sv-SE" dirty="0"/>
              <a:t>Klicka här för att ändra format</a:t>
            </a:r>
          </a:p>
        </p:txBody>
      </p:sp>
      <p:sp>
        <p:nvSpPr>
          <p:cNvPr id="9" name="Platshållare för bildnummer 8"/>
          <p:cNvSpPr>
            <a:spLocks noGrp="1"/>
          </p:cNvSpPr>
          <p:nvPr>
            <p:ph type="sldNum" sz="quarter" idx="26"/>
          </p:nvPr>
        </p:nvSpPr>
        <p:spPr/>
        <p:txBody>
          <a:bodyPr/>
          <a:lstStyle/>
          <a:p>
            <a:fld id="{75540DF7-4799-4E87-B3CF-050623672433}" type="slidenum">
              <a:rPr lang="sv-SE" smtClean="0"/>
              <a:pPr/>
              <a:t>‹#›</a:t>
            </a:fld>
            <a:endParaRPr lang="sv-SE" dirty="0"/>
          </a:p>
        </p:txBody>
      </p:sp>
      <p:sp>
        <p:nvSpPr>
          <p:cNvPr id="13" name="Platshållare för datum 8"/>
          <p:cNvSpPr>
            <a:spLocks noGrp="1"/>
          </p:cNvSpPr>
          <p:nvPr>
            <p:ph type="dt" sz="half" idx="18"/>
          </p:nvPr>
        </p:nvSpPr>
        <p:spPr>
          <a:xfrm>
            <a:off x="2123728" y="4741519"/>
            <a:ext cx="1440000" cy="137218"/>
          </a:xfrm>
        </p:spPr>
        <p:txBody>
          <a:bodyPr/>
          <a:lstStyle/>
          <a:p>
            <a:r>
              <a:rPr lang="sv-SE"/>
              <a:t>DD MMMM, YYYY</a:t>
            </a:r>
            <a:endParaRPr lang="sv-SE" dirty="0"/>
          </a:p>
        </p:txBody>
      </p:sp>
      <p:sp>
        <p:nvSpPr>
          <p:cNvPr id="3" name="Platshållare för innehåll 2">
            <a:extLst>
              <a:ext uri="{FF2B5EF4-FFF2-40B4-BE49-F238E27FC236}">
                <a16:creationId xmlns:a16="http://schemas.microsoft.com/office/drawing/2014/main" id="{DC58E3CE-B16C-4F4E-8EF5-EE663B76B3E6}"/>
              </a:ext>
            </a:extLst>
          </p:cNvPr>
          <p:cNvSpPr>
            <a:spLocks noGrp="1"/>
          </p:cNvSpPr>
          <p:nvPr>
            <p:ph sz="quarter" idx="39"/>
          </p:nvPr>
        </p:nvSpPr>
        <p:spPr>
          <a:xfrm>
            <a:off x="431800" y="1294242"/>
            <a:ext cx="2664000" cy="3241245"/>
          </a:xfrm>
        </p:spPr>
        <p:txBody>
          <a:bodyPr/>
          <a:lstStyle>
            <a:lvl1pPr>
              <a:defRPr sz="1400"/>
            </a:lvl1pPr>
            <a:lvl2pPr>
              <a:defRPr sz="1200"/>
            </a:lvl2pPr>
            <a:lvl3pPr>
              <a:defRPr sz="1000"/>
            </a:lvl3pPr>
            <a:lvl4pPr>
              <a:defRPr sz="1000"/>
            </a:lvl4pPr>
            <a:lvl5pPr>
              <a:defRPr sz="1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15" name="Platshållare för innehåll 2">
            <a:extLst>
              <a:ext uri="{FF2B5EF4-FFF2-40B4-BE49-F238E27FC236}">
                <a16:creationId xmlns:a16="http://schemas.microsoft.com/office/drawing/2014/main" id="{D23D2BFC-598C-4983-B3EC-CF9A627FFD2A}"/>
              </a:ext>
            </a:extLst>
          </p:cNvPr>
          <p:cNvSpPr>
            <a:spLocks noGrp="1"/>
          </p:cNvSpPr>
          <p:nvPr>
            <p:ph sz="quarter" idx="40"/>
          </p:nvPr>
        </p:nvSpPr>
        <p:spPr>
          <a:xfrm>
            <a:off x="3225794" y="1294242"/>
            <a:ext cx="2664000" cy="3241245"/>
          </a:xfrm>
        </p:spPr>
        <p:txBody>
          <a:bodyPr/>
          <a:lstStyle>
            <a:lvl1pPr>
              <a:defRPr sz="1400"/>
            </a:lvl1pPr>
            <a:lvl2pPr>
              <a:defRPr sz="1200"/>
            </a:lvl2pPr>
            <a:lvl3pPr>
              <a:defRPr sz="1000"/>
            </a:lvl3pPr>
            <a:lvl4pPr>
              <a:defRPr sz="1000"/>
            </a:lvl4pPr>
            <a:lvl5pPr>
              <a:defRPr sz="1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16" name="Platshållare för innehåll 2">
            <a:extLst>
              <a:ext uri="{FF2B5EF4-FFF2-40B4-BE49-F238E27FC236}">
                <a16:creationId xmlns:a16="http://schemas.microsoft.com/office/drawing/2014/main" id="{9CBED1DE-C2DD-429D-A0A3-6FE139144154}"/>
              </a:ext>
            </a:extLst>
          </p:cNvPr>
          <p:cNvSpPr>
            <a:spLocks noGrp="1"/>
          </p:cNvSpPr>
          <p:nvPr>
            <p:ph sz="quarter" idx="41"/>
          </p:nvPr>
        </p:nvSpPr>
        <p:spPr>
          <a:xfrm>
            <a:off x="6042240" y="1294243"/>
            <a:ext cx="2664000" cy="3241244"/>
          </a:xfrm>
        </p:spPr>
        <p:txBody>
          <a:bodyPr/>
          <a:lstStyle>
            <a:lvl1pPr>
              <a:defRPr sz="1400"/>
            </a:lvl1pPr>
            <a:lvl2pPr>
              <a:defRPr sz="1200"/>
            </a:lvl2pPr>
            <a:lvl3pPr>
              <a:defRPr sz="1000"/>
            </a:lvl3pPr>
            <a:lvl4pPr>
              <a:defRPr sz="1000"/>
            </a:lvl4pPr>
            <a:lvl5pPr>
              <a:defRPr sz="1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11" name="Platshållare för text 26">
            <a:extLst>
              <a:ext uri="{FF2B5EF4-FFF2-40B4-BE49-F238E27FC236}">
                <a16:creationId xmlns:a16="http://schemas.microsoft.com/office/drawing/2014/main" id="{BAF6B5D2-FE6D-4D4A-9464-51476CBBF1FB}"/>
              </a:ext>
            </a:extLst>
          </p:cNvPr>
          <p:cNvSpPr>
            <a:spLocks noGrp="1"/>
          </p:cNvSpPr>
          <p:nvPr>
            <p:ph type="body" sz="quarter" idx="14" hasCustomPrompt="1"/>
          </p:nvPr>
        </p:nvSpPr>
        <p:spPr bwMode="black">
          <a:xfrm>
            <a:off x="7737555" y="4691140"/>
            <a:ext cx="974545" cy="178787"/>
          </a:xfrm>
          <a:prstGeom prst="rect">
            <a:avLst/>
          </a:prstGeom>
          <a:blipFill>
            <a:blip r:embed="rId4"/>
            <a:stretch>
              <a:fillRect/>
            </a:stretch>
          </a:blipFill>
        </p:spPr>
        <p:txBody>
          <a:bodyPr/>
          <a:lstStyle>
            <a:lvl1pPr marL="0" indent="0">
              <a:buNone/>
              <a:defRPr/>
            </a:lvl1pPr>
          </a:lstStyle>
          <a:p>
            <a:pPr lvl="0"/>
            <a:r>
              <a:rPr lang="sv-SE" dirty="0"/>
              <a:t> </a:t>
            </a:r>
          </a:p>
        </p:txBody>
      </p:sp>
      <p:sp>
        <p:nvSpPr>
          <p:cNvPr id="10" name="textruta 9">
            <a:extLst>
              <a:ext uri="{FF2B5EF4-FFF2-40B4-BE49-F238E27FC236}">
                <a16:creationId xmlns:a16="http://schemas.microsoft.com/office/drawing/2014/main" id="{D103F82B-1656-4490-906B-7206860453B8}"/>
              </a:ext>
            </a:extLst>
          </p:cNvPr>
          <p:cNvSpPr txBox="1"/>
          <p:nvPr userDrawn="1">
            <p:custDataLst>
              <p:tags r:id="rId1"/>
            </p:custDataLst>
          </p:nvPr>
        </p:nvSpPr>
        <p:spPr>
          <a:xfrm>
            <a:off x="3635896" y="4741519"/>
            <a:ext cx="2700000" cy="138499"/>
          </a:xfrm>
          <a:prstGeom prst="rect">
            <a:avLst/>
          </a:prstGeom>
          <a:noFill/>
        </p:spPr>
        <p:txBody>
          <a:bodyPr wrap="square" lIns="0" tIns="0" rIns="0" bIns="0" rtlCol="0">
            <a:spAutoFit/>
          </a:bodyPr>
          <a:lstStyle/>
          <a:p>
            <a:endParaRPr lang="sv-SE" sz="900" dirty="0">
              <a:solidFill>
                <a:schemeClr val="tx1"/>
              </a:solidFill>
            </a:endParaRPr>
          </a:p>
        </p:txBody>
      </p:sp>
    </p:spTree>
    <p:extLst>
      <p:ext uri="{BB962C8B-B14F-4D97-AF65-F5344CB8AC3E}">
        <p14:creationId xmlns:p14="http://schemas.microsoft.com/office/powerpoint/2010/main" val="117303513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 spalter pitchblad – ingen linje">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Rubrik 3"/>
          <p:cNvSpPr>
            <a:spLocks noGrp="1"/>
          </p:cNvSpPr>
          <p:nvPr>
            <p:ph type="title" hasCustomPrompt="1"/>
          </p:nvPr>
        </p:nvSpPr>
        <p:spPr>
          <a:xfrm>
            <a:off x="431867" y="338669"/>
            <a:ext cx="8274050" cy="619655"/>
          </a:xfrm>
        </p:spPr>
        <p:txBody>
          <a:bodyPr/>
          <a:lstStyle/>
          <a:p>
            <a:r>
              <a:rPr lang="sv-SE" dirty="0"/>
              <a:t>Klicka här för att ändra format</a:t>
            </a:r>
          </a:p>
        </p:txBody>
      </p:sp>
      <p:sp>
        <p:nvSpPr>
          <p:cNvPr id="3" name="Platshållare för innehåll 2">
            <a:extLst>
              <a:ext uri="{FF2B5EF4-FFF2-40B4-BE49-F238E27FC236}">
                <a16:creationId xmlns:a16="http://schemas.microsoft.com/office/drawing/2014/main" id="{DC58E3CE-B16C-4F4E-8EF5-EE663B76B3E6}"/>
              </a:ext>
            </a:extLst>
          </p:cNvPr>
          <p:cNvSpPr>
            <a:spLocks noGrp="1"/>
          </p:cNvSpPr>
          <p:nvPr>
            <p:ph sz="quarter" idx="39" hasCustomPrompt="1"/>
          </p:nvPr>
        </p:nvSpPr>
        <p:spPr>
          <a:xfrm>
            <a:off x="429886" y="1103314"/>
            <a:ext cx="1954800" cy="1477962"/>
          </a:xfrm>
        </p:spPr>
        <p:txBody>
          <a:bodyPr>
            <a:noAutofit/>
          </a:bodyPr>
          <a:lstStyle>
            <a:lvl1pPr marL="0" indent="0">
              <a:lnSpc>
                <a:spcPct val="100000"/>
              </a:lnSpc>
              <a:spcBef>
                <a:spcPts val="0"/>
              </a:spcBef>
              <a:spcAft>
                <a:spcPts val="400"/>
              </a:spcAft>
              <a:buNone/>
              <a:defRPr sz="800"/>
            </a:lvl1pPr>
            <a:lvl2pPr>
              <a:defRPr sz="800"/>
            </a:lvl2pPr>
            <a:lvl3pPr>
              <a:defRPr sz="800"/>
            </a:lvl3pPr>
            <a:lvl4pPr>
              <a:defRPr sz="800"/>
            </a:lvl4pPr>
            <a:lvl5pPr>
              <a:defRPr sz="800"/>
            </a:lvl5pPr>
          </a:lstStyle>
          <a:p>
            <a:pPr lvl="0"/>
            <a:r>
              <a:rPr lang="en-US" dirty="0"/>
              <a:t>Edit Master text styles</a:t>
            </a:r>
            <a:endParaRPr lang="sv-SE" dirty="0"/>
          </a:p>
        </p:txBody>
      </p:sp>
      <p:sp>
        <p:nvSpPr>
          <p:cNvPr id="11" name="Platshållare för text 26">
            <a:extLst>
              <a:ext uri="{FF2B5EF4-FFF2-40B4-BE49-F238E27FC236}">
                <a16:creationId xmlns:a16="http://schemas.microsoft.com/office/drawing/2014/main" id="{BAF6B5D2-FE6D-4D4A-9464-51476CBBF1FB}"/>
              </a:ext>
            </a:extLst>
          </p:cNvPr>
          <p:cNvSpPr>
            <a:spLocks noGrp="1"/>
          </p:cNvSpPr>
          <p:nvPr>
            <p:ph type="body" sz="quarter" idx="14" hasCustomPrompt="1"/>
          </p:nvPr>
        </p:nvSpPr>
        <p:spPr bwMode="black">
          <a:xfrm>
            <a:off x="7737555" y="4691140"/>
            <a:ext cx="974545" cy="178787"/>
          </a:xfrm>
          <a:prstGeom prst="rect">
            <a:avLst/>
          </a:prstGeom>
          <a:blipFill>
            <a:blip r:embed="rId4"/>
            <a:stretch>
              <a:fillRect/>
            </a:stretch>
          </a:blipFill>
        </p:spPr>
        <p:txBody>
          <a:bodyPr/>
          <a:lstStyle>
            <a:lvl1pPr marL="0" indent="0">
              <a:buNone/>
              <a:defRPr/>
            </a:lvl1pPr>
          </a:lstStyle>
          <a:p>
            <a:pPr lvl="0"/>
            <a:r>
              <a:rPr lang="sv-SE" dirty="0"/>
              <a:t> </a:t>
            </a:r>
          </a:p>
        </p:txBody>
      </p:sp>
      <p:sp>
        <p:nvSpPr>
          <p:cNvPr id="10" name="textruta 9">
            <a:extLst>
              <a:ext uri="{FF2B5EF4-FFF2-40B4-BE49-F238E27FC236}">
                <a16:creationId xmlns:a16="http://schemas.microsoft.com/office/drawing/2014/main" id="{D103F82B-1656-4490-906B-7206860453B8}"/>
              </a:ext>
            </a:extLst>
          </p:cNvPr>
          <p:cNvSpPr txBox="1"/>
          <p:nvPr userDrawn="1">
            <p:custDataLst>
              <p:tags r:id="rId1"/>
            </p:custDataLst>
          </p:nvPr>
        </p:nvSpPr>
        <p:spPr>
          <a:xfrm>
            <a:off x="3635896" y="4741519"/>
            <a:ext cx="2700000" cy="138499"/>
          </a:xfrm>
          <a:prstGeom prst="rect">
            <a:avLst/>
          </a:prstGeom>
          <a:noFill/>
        </p:spPr>
        <p:txBody>
          <a:bodyPr wrap="square" lIns="0" tIns="0" rIns="0" bIns="0" rtlCol="0">
            <a:spAutoFit/>
          </a:bodyPr>
          <a:lstStyle/>
          <a:p>
            <a:endParaRPr lang="sv-SE" sz="900" dirty="0">
              <a:solidFill>
                <a:schemeClr val="tx1"/>
              </a:solidFill>
            </a:endParaRPr>
          </a:p>
        </p:txBody>
      </p:sp>
      <p:sp>
        <p:nvSpPr>
          <p:cNvPr id="46" name="Platshållare för innehåll 2">
            <a:extLst>
              <a:ext uri="{FF2B5EF4-FFF2-40B4-BE49-F238E27FC236}">
                <a16:creationId xmlns:a16="http://schemas.microsoft.com/office/drawing/2014/main" id="{8FBDC07B-73B8-6B41-ABB6-90EA6242206E}"/>
              </a:ext>
            </a:extLst>
          </p:cNvPr>
          <p:cNvSpPr>
            <a:spLocks noGrp="1"/>
          </p:cNvSpPr>
          <p:nvPr>
            <p:ph sz="quarter" idx="40" hasCustomPrompt="1"/>
          </p:nvPr>
        </p:nvSpPr>
        <p:spPr>
          <a:xfrm>
            <a:off x="2538036" y="1103314"/>
            <a:ext cx="1954800" cy="1477962"/>
          </a:xfrm>
        </p:spPr>
        <p:txBody>
          <a:bodyPr>
            <a:noAutofit/>
          </a:bodyPr>
          <a:lstStyle>
            <a:lvl1pPr marL="0" indent="0">
              <a:lnSpc>
                <a:spcPct val="100000"/>
              </a:lnSpc>
              <a:spcBef>
                <a:spcPts val="0"/>
              </a:spcBef>
              <a:spcAft>
                <a:spcPts val="400"/>
              </a:spcAft>
              <a:buNone/>
              <a:defRPr sz="800"/>
            </a:lvl1pPr>
            <a:lvl2pPr>
              <a:defRPr sz="800"/>
            </a:lvl2pPr>
            <a:lvl3pPr>
              <a:defRPr sz="800"/>
            </a:lvl3pPr>
            <a:lvl4pPr>
              <a:defRPr sz="800"/>
            </a:lvl4pPr>
            <a:lvl5pPr>
              <a:defRPr sz="800"/>
            </a:lvl5pPr>
          </a:lstStyle>
          <a:p>
            <a:pPr lvl="0"/>
            <a:r>
              <a:rPr lang="en-US" dirty="0"/>
              <a:t>Edit Master text styles</a:t>
            </a:r>
            <a:endParaRPr lang="sv-SE" dirty="0"/>
          </a:p>
        </p:txBody>
      </p:sp>
      <p:sp>
        <p:nvSpPr>
          <p:cNvPr id="48" name="Platshållare för innehåll 2">
            <a:extLst>
              <a:ext uri="{FF2B5EF4-FFF2-40B4-BE49-F238E27FC236}">
                <a16:creationId xmlns:a16="http://schemas.microsoft.com/office/drawing/2014/main" id="{0093BA6E-248E-BD49-B7DD-FBCC5B227E61}"/>
              </a:ext>
            </a:extLst>
          </p:cNvPr>
          <p:cNvSpPr>
            <a:spLocks noGrp="1"/>
          </p:cNvSpPr>
          <p:nvPr>
            <p:ph sz="quarter" idx="41" hasCustomPrompt="1"/>
          </p:nvPr>
        </p:nvSpPr>
        <p:spPr>
          <a:xfrm>
            <a:off x="4646186" y="1103314"/>
            <a:ext cx="1954800" cy="1477962"/>
          </a:xfrm>
        </p:spPr>
        <p:txBody>
          <a:bodyPr>
            <a:noAutofit/>
          </a:bodyPr>
          <a:lstStyle>
            <a:lvl1pPr marL="0" indent="0">
              <a:lnSpc>
                <a:spcPct val="100000"/>
              </a:lnSpc>
              <a:spcBef>
                <a:spcPts val="0"/>
              </a:spcBef>
              <a:spcAft>
                <a:spcPts val="400"/>
              </a:spcAft>
              <a:buNone/>
              <a:defRPr sz="800"/>
            </a:lvl1pPr>
            <a:lvl2pPr>
              <a:defRPr sz="800"/>
            </a:lvl2pPr>
            <a:lvl3pPr>
              <a:defRPr sz="800"/>
            </a:lvl3pPr>
            <a:lvl4pPr>
              <a:defRPr sz="800"/>
            </a:lvl4pPr>
            <a:lvl5pPr>
              <a:defRPr sz="800"/>
            </a:lvl5pPr>
          </a:lstStyle>
          <a:p>
            <a:pPr lvl="0"/>
            <a:r>
              <a:rPr lang="en-US" dirty="0"/>
              <a:t>Edit Master text styles</a:t>
            </a:r>
            <a:endParaRPr lang="sv-SE" dirty="0"/>
          </a:p>
        </p:txBody>
      </p:sp>
      <p:sp>
        <p:nvSpPr>
          <p:cNvPr id="50" name="Platshållare för innehåll 2">
            <a:extLst>
              <a:ext uri="{FF2B5EF4-FFF2-40B4-BE49-F238E27FC236}">
                <a16:creationId xmlns:a16="http://schemas.microsoft.com/office/drawing/2014/main" id="{2C87FBEB-4BA0-EE49-80AD-262CED1900BA}"/>
              </a:ext>
            </a:extLst>
          </p:cNvPr>
          <p:cNvSpPr>
            <a:spLocks noGrp="1"/>
          </p:cNvSpPr>
          <p:nvPr>
            <p:ph sz="quarter" idx="42" hasCustomPrompt="1"/>
          </p:nvPr>
        </p:nvSpPr>
        <p:spPr>
          <a:xfrm>
            <a:off x="6754335" y="1103314"/>
            <a:ext cx="1954800" cy="1477962"/>
          </a:xfrm>
        </p:spPr>
        <p:txBody>
          <a:bodyPr>
            <a:noAutofit/>
          </a:bodyPr>
          <a:lstStyle>
            <a:lvl1pPr marL="0" indent="0">
              <a:lnSpc>
                <a:spcPct val="100000"/>
              </a:lnSpc>
              <a:spcBef>
                <a:spcPts val="0"/>
              </a:spcBef>
              <a:spcAft>
                <a:spcPts val="400"/>
              </a:spcAft>
              <a:buNone/>
              <a:defRPr sz="800"/>
            </a:lvl1pPr>
            <a:lvl2pPr>
              <a:defRPr sz="800"/>
            </a:lvl2pPr>
            <a:lvl3pPr>
              <a:defRPr sz="800"/>
            </a:lvl3pPr>
            <a:lvl4pPr>
              <a:defRPr sz="800"/>
            </a:lvl4pPr>
            <a:lvl5pPr>
              <a:defRPr sz="800"/>
            </a:lvl5pPr>
          </a:lstStyle>
          <a:p>
            <a:pPr lvl="0"/>
            <a:r>
              <a:rPr lang="en-US" dirty="0"/>
              <a:t>Edit Master text styles</a:t>
            </a:r>
            <a:endParaRPr lang="sv-SE" dirty="0"/>
          </a:p>
        </p:txBody>
      </p:sp>
      <p:sp>
        <p:nvSpPr>
          <p:cNvPr id="69" name="Platshållare för innehåll 2">
            <a:extLst>
              <a:ext uri="{FF2B5EF4-FFF2-40B4-BE49-F238E27FC236}">
                <a16:creationId xmlns:a16="http://schemas.microsoft.com/office/drawing/2014/main" id="{205BD11C-F371-F045-B2B8-9ACA76A38279}"/>
              </a:ext>
            </a:extLst>
          </p:cNvPr>
          <p:cNvSpPr>
            <a:spLocks noGrp="1"/>
          </p:cNvSpPr>
          <p:nvPr>
            <p:ph sz="quarter" idx="43" hasCustomPrompt="1"/>
          </p:nvPr>
        </p:nvSpPr>
        <p:spPr>
          <a:xfrm>
            <a:off x="429886" y="2789938"/>
            <a:ext cx="1954800" cy="1477962"/>
          </a:xfrm>
        </p:spPr>
        <p:txBody>
          <a:bodyPr>
            <a:noAutofit/>
          </a:bodyPr>
          <a:lstStyle>
            <a:lvl1pPr marL="0" indent="0">
              <a:lnSpc>
                <a:spcPct val="100000"/>
              </a:lnSpc>
              <a:spcBef>
                <a:spcPts val="0"/>
              </a:spcBef>
              <a:spcAft>
                <a:spcPts val="400"/>
              </a:spcAft>
              <a:buNone/>
              <a:defRPr sz="800"/>
            </a:lvl1pPr>
            <a:lvl2pPr>
              <a:defRPr sz="800"/>
            </a:lvl2pPr>
            <a:lvl3pPr>
              <a:defRPr sz="800"/>
            </a:lvl3pPr>
            <a:lvl4pPr>
              <a:defRPr sz="800"/>
            </a:lvl4pPr>
            <a:lvl5pPr>
              <a:defRPr sz="800"/>
            </a:lvl5pPr>
          </a:lstStyle>
          <a:p>
            <a:pPr lvl="0"/>
            <a:r>
              <a:rPr lang="en-US" dirty="0"/>
              <a:t>Edit Master text styles</a:t>
            </a:r>
            <a:endParaRPr lang="sv-SE" dirty="0"/>
          </a:p>
        </p:txBody>
      </p:sp>
      <p:sp>
        <p:nvSpPr>
          <p:cNvPr id="71" name="Platshållare för innehåll 2">
            <a:extLst>
              <a:ext uri="{FF2B5EF4-FFF2-40B4-BE49-F238E27FC236}">
                <a16:creationId xmlns:a16="http://schemas.microsoft.com/office/drawing/2014/main" id="{BF2F3872-6BBD-CF48-BD50-ED95E7D64A3B}"/>
              </a:ext>
            </a:extLst>
          </p:cNvPr>
          <p:cNvSpPr>
            <a:spLocks noGrp="1"/>
          </p:cNvSpPr>
          <p:nvPr>
            <p:ph sz="quarter" idx="44" hasCustomPrompt="1"/>
          </p:nvPr>
        </p:nvSpPr>
        <p:spPr>
          <a:xfrm>
            <a:off x="2538036" y="2789938"/>
            <a:ext cx="1954800" cy="1477962"/>
          </a:xfrm>
        </p:spPr>
        <p:txBody>
          <a:bodyPr>
            <a:noAutofit/>
          </a:bodyPr>
          <a:lstStyle>
            <a:lvl1pPr marL="0" indent="0">
              <a:lnSpc>
                <a:spcPct val="100000"/>
              </a:lnSpc>
              <a:spcBef>
                <a:spcPts val="0"/>
              </a:spcBef>
              <a:spcAft>
                <a:spcPts val="400"/>
              </a:spcAft>
              <a:buNone/>
              <a:defRPr sz="800"/>
            </a:lvl1pPr>
            <a:lvl2pPr>
              <a:defRPr sz="800"/>
            </a:lvl2pPr>
            <a:lvl3pPr>
              <a:defRPr sz="800"/>
            </a:lvl3pPr>
            <a:lvl4pPr>
              <a:defRPr sz="800"/>
            </a:lvl4pPr>
            <a:lvl5pPr>
              <a:defRPr sz="800"/>
            </a:lvl5pPr>
          </a:lstStyle>
          <a:p>
            <a:pPr lvl="0"/>
            <a:r>
              <a:rPr lang="en-US" dirty="0"/>
              <a:t>Edit Master text styles</a:t>
            </a:r>
            <a:endParaRPr lang="sv-SE" dirty="0"/>
          </a:p>
        </p:txBody>
      </p:sp>
      <p:sp>
        <p:nvSpPr>
          <p:cNvPr id="73" name="Platshållare för innehåll 2">
            <a:extLst>
              <a:ext uri="{FF2B5EF4-FFF2-40B4-BE49-F238E27FC236}">
                <a16:creationId xmlns:a16="http://schemas.microsoft.com/office/drawing/2014/main" id="{05814731-74BE-6A4A-AC8E-996EAD19E8BB}"/>
              </a:ext>
            </a:extLst>
          </p:cNvPr>
          <p:cNvSpPr>
            <a:spLocks noGrp="1"/>
          </p:cNvSpPr>
          <p:nvPr>
            <p:ph sz="quarter" idx="45" hasCustomPrompt="1"/>
          </p:nvPr>
        </p:nvSpPr>
        <p:spPr>
          <a:xfrm>
            <a:off x="4646186" y="2789938"/>
            <a:ext cx="1954800" cy="1477962"/>
          </a:xfrm>
        </p:spPr>
        <p:txBody>
          <a:bodyPr>
            <a:noAutofit/>
          </a:bodyPr>
          <a:lstStyle>
            <a:lvl1pPr marL="0" indent="0">
              <a:lnSpc>
                <a:spcPct val="100000"/>
              </a:lnSpc>
              <a:spcBef>
                <a:spcPts val="0"/>
              </a:spcBef>
              <a:spcAft>
                <a:spcPts val="400"/>
              </a:spcAft>
              <a:buNone/>
              <a:defRPr sz="800"/>
            </a:lvl1pPr>
            <a:lvl2pPr>
              <a:defRPr sz="800"/>
            </a:lvl2pPr>
            <a:lvl3pPr>
              <a:defRPr sz="800"/>
            </a:lvl3pPr>
            <a:lvl4pPr>
              <a:defRPr sz="800"/>
            </a:lvl4pPr>
            <a:lvl5pPr>
              <a:defRPr sz="800"/>
            </a:lvl5pPr>
          </a:lstStyle>
          <a:p>
            <a:pPr lvl="0"/>
            <a:r>
              <a:rPr lang="en-US" dirty="0"/>
              <a:t>Edit Master text styles</a:t>
            </a:r>
            <a:endParaRPr lang="sv-SE" dirty="0"/>
          </a:p>
        </p:txBody>
      </p:sp>
      <p:sp>
        <p:nvSpPr>
          <p:cNvPr id="75" name="Platshållare för innehåll 2">
            <a:extLst>
              <a:ext uri="{FF2B5EF4-FFF2-40B4-BE49-F238E27FC236}">
                <a16:creationId xmlns:a16="http://schemas.microsoft.com/office/drawing/2014/main" id="{0B3384E0-E568-C749-9D62-B429451F7864}"/>
              </a:ext>
            </a:extLst>
          </p:cNvPr>
          <p:cNvSpPr>
            <a:spLocks noGrp="1"/>
          </p:cNvSpPr>
          <p:nvPr>
            <p:ph sz="quarter" idx="46" hasCustomPrompt="1"/>
          </p:nvPr>
        </p:nvSpPr>
        <p:spPr>
          <a:xfrm>
            <a:off x="6754335" y="2789938"/>
            <a:ext cx="1954800" cy="1477962"/>
          </a:xfrm>
        </p:spPr>
        <p:txBody>
          <a:bodyPr>
            <a:noAutofit/>
          </a:bodyPr>
          <a:lstStyle>
            <a:lvl1pPr marL="0" indent="0">
              <a:lnSpc>
                <a:spcPct val="100000"/>
              </a:lnSpc>
              <a:spcBef>
                <a:spcPts val="0"/>
              </a:spcBef>
              <a:spcAft>
                <a:spcPts val="400"/>
              </a:spcAft>
              <a:buNone/>
              <a:defRPr sz="800"/>
            </a:lvl1pPr>
            <a:lvl2pPr>
              <a:defRPr sz="800"/>
            </a:lvl2pPr>
            <a:lvl3pPr>
              <a:defRPr sz="800"/>
            </a:lvl3pPr>
            <a:lvl4pPr>
              <a:defRPr sz="800"/>
            </a:lvl4pPr>
            <a:lvl5pPr>
              <a:defRPr sz="800"/>
            </a:lvl5pPr>
          </a:lstStyle>
          <a:p>
            <a:pPr lvl="0"/>
            <a:r>
              <a:rPr lang="en-US" dirty="0"/>
              <a:t>Edit Master text styles</a:t>
            </a:r>
            <a:endParaRPr lang="sv-SE" dirty="0"/>
          </a:p>
        </p:txBody>
      </p:sp>
      <p:sp>
        <p:nvSpPr>
          <p:cNvPr id="79" name="Platshållare för innehåll 2">
            <a:extLst>
              <a:ext uri="{FF2B5EF4-FFF2-40B4-BE49-F238E27FC236}">
                <a16:creationId xmlns:a16="http://schemas.microsoft.com/office/drawing/2014/main" id="{741AB2D3-1589-EF4C-AEA4-D97E0EC50E0B}"/>
              </a:ext>
            </a:extLst>
          </p:cNvPr>
          <p:cNvSpPr>
            <a:spLocks noGrp="1"/>
          </p:cNvSpPr>
          <p:nvPr>
            <p:ph sz="quarter" idx="47" hasCustomPrompt="1"/>
          </p:nvPr>
        </p:nvSpPr>
        <p:spPr>
          <a:xfrm>
            <a:off x="429885" y="4535488"/>
            <a:ext cx="3133843" cy="355866"/>
          </a:xfrm>
        </p:spPr>
        <p:txBody>
          <a:bodyPr anchor="b"/>
          <a:lstStyle>
            <a:lvl1pPr marL="0" indent="0">
              <a:lnSpc>
                <a:spcPct val="100000"/>
              </a:lnSpc>
              <a:spcBef>
                <a:spcPts val="0"/>
              </a:spcBef>
              <a:buNone/>
              <a:defRPr sz="500"/>
            </a:lvl1pPr>
            <a:lvl2pPr>
              <a:defRPr sz="800"/>
            </a:lvl2pPr>
            <a:lvl3pPr>
              <a:defRPr sz="800"/>
            </a:lvl3pPr>
            <a:lvl4pPr>
              <a:defRPr sz="800"/>
            </a:lvl4pPr>
            <a:lvl5pPr>
              <a:defRPr sz="800"/>
            </a:lvl5pPr>
          </a:lstStyle>
          <a:p>
            <a:pPr lvl="0"/>
            <a:r>
              <a:rPr lang="en-US" dirty="0"/>
              <a:t>Edit Master text styles</a:t>
            </a:r>
            <a:endParaRPr lang="sv-SE" dirty="0"/>
          </a:p>
        </p:txBody>
      </p:sp>
    </p:spTree>
    <p:extLst>
      <p:ext uri="{BB962C8B-B14F-4D97-AF65-F5344CB8AC3E}">
        <p14:creationId xmlns:p14="http://schemas.microsoft.com/office/powerpoint/2010/main" val="2357863156"/>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 spalter pitchbla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Rubrik 3"/>
          <p:cNvSpPr>
            <a:spLocks noGrp="1"/>
          </p:cNvSpPr>
          <p:nvPr>
            <p:ph type="title" hasCustomPrompt="1"/>
          </p:nvPr>
        </p:nvSpPr>
        <p:spPr>
          <a:xfrm>
            <a:off x="431867" y="338669"/>
            <a:ext cx="8274050" cy="619655"/>
          </a:xfrm>
        </p:spPr>
        <p:txBody>
          <a:bodyPr/>
          <a:lstStyle/>
          <a:p>
            <a:r>
              <a:rPr lang="sv-SE" dirty="0"/>
              <a:t>Klicka här för att ändra format</a:t>
            </a:r>
          </a:p>
        </p:txBody>
      </p:sp>
      <p:sp>
        <p:nvSpPr>
          <p:cNvPr id="3" name="Platshållare för innehåll 2">
            <a:extLst>
              <a:ext uri="{FF2B5EF4-FFF2-40B4-BE49-F238E27FC236}">
                <a16:creationId xmlns:a16="http://schemas.microsoft.com/office/drawing/2014/main" id="{DC58E3CE-B16C-4F4E-8EF5-EE663B76B3E6}"/>
              </a:ext>
            </a:extLst>
          </p:cNvPr>
          <p:cNvSpPr>
            <a:spLocks noGrp="1"/>
          </p:cNvSpPr>
          <p:nvPr>
            <p:ph sz="quarter" idx="39" hasCustomPrompt="1"/>
          </p:nvPr>
        </p:nvSpPr>
        <p:spPr>
          <a:xfrm>
            <a:off x="429886" y="1103314"/>
            <a:ext cx="1954800" cy="1477962"/>
          </a:xfrm>
        </p:spPr>
        <p:txBody>
          <a:bodyPr>
            <a:noAutofit/>
          </a:bodyPr>
          <a:lstStyle>
            <a:lvl1pPr marL="0" indent="0">
              <a:lnSpc>
                <a:spcPct val="100000"/>
              </a:lnSpc>
              <a:spcBef>
                <a:spcPts val="0"/>
              </a:spcBef>
              <a:spcAft>
                <a:spcPts val="400"/>
              </a:spcAft>
              <a:buNone/>
              <a:defRPr sz="800"/>
            </a:lvl1pPr>
            <a:lvl2pPr>
              <a:defRPr sz="800"/>
            </a:lvl2pPr>
            <a:lvl3pPr>
              <a:defRPr sz="800"/>
            </a:lvl3pPr>
            <a:lvl4pPr>
              <a:defRPr sz="800"/>
            </a:lvl4pPr>
            <a:lvl5pPr>
              <a:defRPr sz="800"/>
            </a:lvl5pPr>
          </a:lstStyle>
          <a:p>
            <a:pPr lvl="0"/>
            <a:r>
              <a:rPr lang="en-US" dirty="0"/>
              <a:t>Edit Master text styles</a:t>
            </a:r>
            <a:endParaRPr lang="sv-SE" dirty="0"/>
          </a:p>
        </p:txBody>
      </p:sp>
      <p:sp>
        <p:nvSpPr>
          <p:cNvPr id="11" name="Platshållare för text 26">
            <a:extLst>
              <a:ext uri="{FF2B5EF4-FFF2-40B4-BE49-F238E27FC236}">
                <a16:creationId xmlns:a16="http://schemas.microsoft.com/office/drawing/2014/main" id="{BAF6B5D2-FE6D-4D4A-9464-51476CBBF1FB}"/>
              </a:ext>
            </a:extLst>
          </p:cNvPr>
          <p:cNvSpPr>
            <a:spLocks noGrp="1"/>
          </p:cNvSpPr>
          <p:nvPr>
            <p:ph type="body" sz="quarter" idx="14" hasCustomPrompt="1"/>
          </p:nvPr>
        </p:nvSpPr>
        <p:spPr bwMode="black">
          <a:xfrm>
            <a:off x="7737555" y="4691140"/>
            <a:ext cx="974545" cy="178787"/>
          </a:xfrm>
          <a:prstGeom prst="rect">
            <a:avLst/>
          </a:prstGeom>
          <a:blipFill>
            <a:blip r:embed="rId4"/>
            <a:stretch>
              <a:fillRect/>
            </a:stretch>
          </a:blipFill>
        </p:spPr>
        <p:txBody>
          <a:bodyPr/>
          <a:lstStyle>
            <a:lvl1pPr marL="0" indent="0">
              <a:buNone/>
              <a:defRPr/>
            </a:lvl1pPr>
          </a:lstStyle>
          <a:p>
            <a:pPr lvl="0"/>
            <a:r>
              <a:rPr lang="sv-SE" dirty="0"/>
              <a:t> </a:t>
            </a:r>
          </a:p>
        </p:txBody>
      </p:sp>
      <p:sp>
        <p:nvSpPr>
          <p:cNvPr id="10" name="textruta 9">
            <a:extLst>
              <a:ext uri="{FF2B5EF4-FFF2-40B4-BE49-F238E27FC236}">
                <a16:creationId xmlns:a16="http://schemas.microsoft.com/office/drawing/2014/main" id="{D103F82B-1656-4490-906B-7206860453B8}"/>
              </a:ext>
            </a:extLst>
          </p:cNvPr>
          <p:cNvSpPr txBox="1"/>
          <p:nvPr userDrawn="1">
            <p:custDataLst>
              <p:tags r:id="rId1"/>
            </p:custDataLst>
          </p:nvPr>
        </p:nvSpPr>
        <p:spPr>
          <a:xfrm>
            <a:off x="3635896" y="4741519"/>
            <a:ext cx="2700000" cy="138499"/>
          </a:xfrm>
          <a:prstGeom prst="rect">
            <a:avLst/>
          </a:prstGeom>
          <a:noFill/>
        </p:spPr>
        <p:txBody>
          <a:bodyPr wrap="square" lIns="0" tIns="0" rIns="0" bIns="0" rtlCol="0">
            <a:spAutoFit/>
          </a:bodyPr>
          <a:lstStyle/>
          <a:p>
            <a:endParaRPr lang="sv-SE" sz="900" dirty="0">
              <a:solidFill>
                <a:schemeClr val="tx1"/>
              </a:solidFill>
            </a:endParaRPr>
          </a:p>
        </p:txBody>
      </p:sp>
      <p:cxnSp>
        <p:nvCxnSpPr>
          <p:cNvPr id="29" name="Rak 13">
            <a:extLst>
              <a:ext uri="{FF2B5EF4-FFF2-40B4-BE49-F238E27FC236}">
                <a16:creationId xmlns:a16="http://schemas.microsoft.com/office/drawing/2014/main" id="{9C21E6C5-81D4-F041-BB93-872C4550D19A}"/>
              </a:ext>
            </a:extLst>
          </p:cNvPr>
          <p:cNvCxnSpPr>
            <a:cxnSpLocks/>
          </p:cNvCxnSpPr>
          <p:nvPr userDrawn="1"/>
        </p:nvCxnSpPr>
        <p:spPr>
          <a:xfrm>
            <a:off x="429886" y="1030820"/>
            <a:ext cx="19584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46" name="Platshållare för innehåll 2">
            <a:extLst>
              <a:ext uri="{FF2B5EF4-FFF2-40B4-BE49-F238E27FC236}">
                <a16:creationId xmlns:a16="http://schemas.microsoft.com/office/drawing/2014/main" id="{8FBDC07B-73B8-6B41-ABB6-90EA6242206E}"/>
              </a:ext>
            </a:extLst>
          </p:cNvPr>
          <p:cNvSpPr>
            <a:spLocks noGrp="1"/>
          </p:cNvSpPr>
          <p:nvPr>
            <p:ph sz="quarter" idx="40" hasCustomPrompt="1"/>
          </p:nvPr>
        </p:nvSpPr>
        <p:spPr>
          <a:xfrm>
            <a:off x="2538036" y="1103314"/>
            <a:ext cx="1954800" cy="1477962"/>
          </a:xfrm>
        </p:spPr>
        <p:txBody>
          <a:bodyPr>
            <a:noAutofit/>
          </a:bodyPr>
          <a:lstStyle>
            <a:lvl1pPr marL="0" indent="0">
              <a:lnSpc>
                <a:spcPct val="100000"/>
              </a:lnSpc>
              <a:spcBef>
                <a:spcPts val="0"/>
              </a:spcBef>
              <a:spcAft>
                <a:spcPts val="400"/>
              </a:spcAft>
              <a:buNone/>
              <a:defRPr sz="800"/>
            </a:lvl1pPr>
            <a:lvl2pPr>
              <a:defRPr sz="800"/>
            </a:lvl2pPr>
            <a:lvl3pPr>
              <a:defRPr sz="800"/>
            </a:lvl3pPr>
            <a:lvl4pPr>
              <a:defRPr sz="800"/>
            </a:lvl4pPr>
            <a:lvl5pPr>
              <a:defRPr sz="800"/>
            </a:lvl5pPr>
          </a:lstStyle>
          <a:p>
            <a:pPr lvl="0"/>
            <a:r>
              <a:rPr lang="en-US" dirty="0"/>
              <a:t>Edit Master text styles</a:t>
            </a:r>
            <a:endParaRPr lang="sv-SE" dirty="0"/>
          </a:p>
        </p:txBody>
      </p:sp>
      <p:cxnSp>
        <p:nvCxnSpPr>
          <p:cNvPr id="47" name="Rak 13">
            <a:extLst>
              <a:ext uri="{FF2B5EF4-FFF2-40B4-BE49-F238E27FC236}">
                <a16:creationId xmlns:a16="http://schemas.microsoft.com/office/drawing/2014/main" id="{4E204EC2-6562-7542-863B-8137E17B7835}"/>
              </a:ext>
            </a:extLst>
          </p:cNvPr>
          <p:cNvCxnSpPr>
            <a:cxnSpLocks/>
          </p:cNvCxnSpPr>
          <p:nvPr userDrawn="1"/>
        </p:nvCxnSpPr>
        <p:spPr>
          <a:xfrm>
            <a:off x="2536836" y="1030820"/>
            <a:ext cx="19584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Platshållare för innehåll 2">
            <a:extLst>
              <a:ext uri="{FF2B5EF4-FFF2-40B4-BE49-F238E27FC236}">
                <a16:creationId xmlns:a16="http://schemas.microsoft.com/office/drawing/2014/main" id="{0093BA6E-248E-BD49-B7DD-FBCC5B227E61}"/>
              </a:ext>
            </a:extLst>
          </p:cNvPr>
          <p:cNvSpPr>
            <a:spLocks noGrp="1"/>
          </p:cNvSpPr>
          <p:nvPr>
            <p:ph sz="quarter" idx="41" hasCustomPrompt="1"/>
          </p:nvPr>
        </p:nvSpPr>
        <p:spPr>
          <a:xfrm>
            <a:off x="4646186" y="1103314"/>
            <a:ext cx="1954800" cy="1477962"/>
          </a:xfrm>
        </p:spPr>
        <p:txBody>
          <a:bodyPr>
            <a:noAutofit/>
          </a:bodyPr>
          <a:lstStyle>
            <a:lvl1pPr marL="0" indent="0">
              <a:lnSpc>
                <a:spcPct val="100000"/>
              </a:lnSpc>
              <a:spcBef>
                <a:spcPts val="0"/>
              </a:spcBef>
              <a:spcAft>
                <a:spcPts val="400"/>
              </a:spcAft>
              <a:buNone/>
              <a:defRPr sz="800"/>
            </a:lvl1pPr>
            <a:lvl2pPr>
              <a:defRPr sz="800"/>
            </a:lvl2pPr>
            <a:lvl3pPr>
              <a:defRPr sz="800"/>
            </a:lvl3pPr>
            <a:lvl4pPr>
              <a:defRPr sz="800"/>
            </a:lvl4pPr>
            <a:lvl5pPr>
              <a:defRPr sz="800"/>
            </a:lvl5pPr>
          </a:lstStyle>
          <a:p>
            <a:pPr lvl="0"/>
            <a:r>
              <a:rPr lang="en-US" dirty="0"/>
              <a:t>Edit Master text styles</a:t>
            </a:r>
            <a:endParaRPr lang="sv-SE" dirty="0"/>
          </a:p>
        </p:txBody>
      </p:sp>
      <p:cxnSp>
        <p:nvCxnSpPr>
          <p:cNvPr id="49" name="Rak 13">
            <a:extLst>
              <a:ext uri="{FF2B5EF4-FFF2-40B4-BE49-F238E27FC236}">
                <a16:creationId xmlns:a16="http://schemas.microsoft.com/office/drawing/2014/main" id="{25A141E3-1A56-B346-91EA-A517A576FAE5}"/>
              </a:ext>
            </a:extLst>
          </p:cNvPr>
          <p:cNvCxnSpPr>
            <a:cxnSpLocks/>
          </p:cNvCxnSpPr>
          <p:nvPr userDrawn="1"/>
        </p:nvCxnSpPr>
        <p:spPr>
          <a:xfrm>
            <a:off x="4643786" y="1030820"/>
            <a:ext cx="19584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Platshållare för innehåll 2">
            <a:extLst>
              <a:ext uri="{FF2B5EF4-FFF2-40B4-BE49-F238E27FC236}">
                <a16:creationId xmlns:a16="http://schemas.microsoft.com/office/drawing/2014/main" id="{2C87FBEB-4BA0-EE49-80AD-262CED1900BA}"/>
              </a:ext>
            </a:extLst>
          </p:cNvPr>
          <p:cNvSpPr>
            <a:spLocks noGrp="1"/>
          </p:cNvSpPr>
          <p:nvPr>
            <p:ph sz="quarter" idx="42" hasCustomPrompt="1"/>
          </p:nvPr>
        </p:nvSpPr>
        <p:spPr>
          <a:xfrm>
            <a:off x="6754335" y="1103314"/>
            <a:ext cx="1954800" cy="1477962"/>
          </a:xfrm>
        </p:spPr>
        <p:txBody>
          <a:bodyPr>
            <a:noAutofit/>
          </a:bodyPr>
          <a:lstStyle>
            <a:lvl1pPr marL="0" indent="0">
              <a:lnSpc>
                <a:spcPct val="100000"/>
              </a:lnSpc>
              <a:spcBef>
                <a:spcPts val="0"/>
              </a:spcBef>
              <a:spcAft>
                <a:spcPts val="400"/>
              </a:spcAft>
              <a:buNone/>
              <a:defRPr sz="800"/>
            </a:lvl1pPr>
            <a:lvl2pPr>
              <a:defRPr sz="800"/>
            </a:lvl2pPr>
            <a:lvl3pPr>
              <a:defRPr sz="800"/>
            </a:lvl3pPr>
            <a:lvl4pPr>
              <a:defRPr sz="800"/>
            </a:lvl4pPr>
            <a:lvl5pPr>
              <a:defRPr sz="800"/>
            </a:lvl5pPr>
          </a:lstStyle>
          <a:p>
            <a:pPr lvl="0"/>
            <a:r>
              <a:rPr lang="en-US" dirty="0"/>
              <a:t>Edit Master text styles</a:t>
            </a:r>
            <a:endParaRPr lang="sv-SE" dirty="0"/>
          </a:p>
        </p:txBody>
      </p:sp>
      <p:cxnSp>
        <p:nvCxnSpPr>
          <p:cNvPr id="51" name="Rak 13">
            <a:extLst>
              <a:ext uri="{FF2B5EF4-FFF2-40B4-BE49-F238E27FC236}">
                <a16:creationId xmlns:a16="http://schemas.microsoft.com/office/drawing/2014/main" id="{5E358A6D-3A2B-C44D-ADF5-DF2162E08CAA}"/>
              </a:ext>
            </a:extLst>
          </p:cNvPr>
          <p:cNvCxnSpPr>
            <a:cxnSpLocks/>
          </p:cNvCxnSpPr>
          <p:nvPr userDrawn="1"/>
        </p:nvCxnSpPr>
        <p:spPr>
          <a:xfrm>
            <a:off x="6750735" y="1030820"/>
            <a:ext cx="19584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69" name="Platshållare för innehåll 2">
            <a:extLst>
              <a:ext uri="{FF2B5EF4-FFF2-40B4-BE49-F238E27FC236}">
                <a16:creationId xmlns:a16="http://schemas.microsoft.com/office/drawing/2014/main" id="{205BD11C-F371-F045-B2B8-9ACA76A38279}"/>
              </a:ext>
            </a:extLst>
          </p:cNvPr>
          <p:cNvSpPr>
            <a:spLocks noGrp="1"/>
          </p:cNvSpPr>
          <p:nvPr>
            <p:ph sz="quarter" idx="43" hasCustomPrompt="1"/>
          </p:nvPr>
        </p:nvSpPr>
        <p:spPr>
          <a:xfrm>
            <a:off x="429886" y="2789938"/>
            <a:ext cx="1954800" cy="1477962"/>
          </a:xfrm>
        </p:spPr>
        <p:txBody>
          <a:bodyPr>
            <a:noAutofit/>
          </a:bodyPr>
          <a:lstStyle>
            <a:lvl1pPr marL="0" indent="0">
              <a:lnSpc>
                <a:spcPct val="100000"/>
              </a:lnSpc>
              <a:spcBef>
                <a:spcPts val="0"/>
              </a:spcBef>
              <a:spcAft>
                <a:spcPts val="400"/>
              </a:spcAft>
              <a:buNone/>
              <a:defRPr sz="800"/>
            </a:lvl1pPr>
            <a:lvl2pPr>
              <a:defRPr sz="800"/>
            </a:lvl2pPr>
            <a:lvl3pPr>
              <a:defRPr sz="800"/>
            </a:lvl3pPr>
            <a:lvl4pPr>
              <a:defRPr sz="800"/>
            </a:lvl4pPr>
            <a:lvl5pPr>
              <a:defRPr sz="800"/>
            </a:lvl5pPr>
          </a:lstStyle>
          <a:p>
            <a:pPr lvl="0"/>
            <a:r>
              <a:rPr lang="en-US" dirty="0"/>
              <a:t>Edit Master text styles</a:t>
            </a:r>
            <a:endParaRPr lang="sv-SE" dirty="0"/>
          </a:p>
        </p:txBody>
      </p:sp>
      <p:cxnSp>
        <p:nvCxnSpPr>
          <p:cNvPr id="70" name="Rak 13">
            <a:extLst>
              <a:ext uri="{FF2B5EF4-FFF2-40B4-BE49-F238E27FC236}">
                <a16:creationId xmlns:a16="http://schemas.microsoft.com/office/drawing/2014/main" id="{D30242A5-ADEF-4345-B299-0EA3BBC2E876}"/>
              </a:ext>
            </a:extLst>
          </p:cNvPr>
          <p:cNvCxnSpPr>
            <a:cxnSpLocks/>
          </p:cNvCxnSpPr>
          <p:nvPr userDrawn="1"/>
        </p:nvCxnSpPr>
        <p:spPr>
          <a:xfrm>
            <a:off x="429886" y="2717444"/>
            <a:ext cx="19584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71" name="Platshållare för innehåll 2">
            <a:extLst>
              <a:ext uri="{FF2B5EF4-FFF2-40B4-BE49-F238E27FC236}">
                <a16:creationId xmlns:a16="http://schemas.microsoft.com/office/drawing/2014/main" id="{BF2F3872-6BBD-CF48-BD50-ED95E7D64A3B}"/>
              </a:ext>
            </a:extLst>
          </p:cNvPr>
          <p:cNvSpPr>
            <a:spLocks noGrp="1"/>
          </p:cNvSpPr>
          <p:nvPr>
            <p:ph sz="quarter" idx="44" hasCustomPrompt="1"/>
          </p:nvPr>
        </p:nvSpPr>
        <p:spPr>
          <a:xfrm>
            <a:off x="2538036" y="2789938"/>
            <a:ext cx="1954800" cy="1477962"/>
          </a:xfrm>
        </p:spPr>
        <p:txBody>
          <a:bodyPr>
            <a:noAutofit/>
          </a:bodyPr>
          <a:lstStyle>
            <a:lvl1pPr marL="0" indent="0">
              <a:lnSpc>
                <a:spcPct val="100000"/>
              </a:lnSpc>
              <a:spcBef>
                <a:spcPts val="0"/>
              </a:spcBef>
              <a:spcAft>
                <a:spcPts val="400"/>
              </a:spcAft>
              <a:buNone/>
              <a:defRPr sz="800"/>
            </a:lvl1pPr>
            <a:lvl2pPr>
              <a:defRPr sz="800"/>
            </a:lvl2pPr>
            <a:lvl3pPr>
              <a:defRPr sz="800"/>
            </a:lvl3pPr>
            <a:lvl4pPr>
              <a:defRPr sz="800"/>
            </a:lvl4pPr>
            <a:lvl5pPr>
              <a:defRPr sz="800"/>
            </a:lvl5pPr>
          </a:lstStyle>
          <a:p>
            <a:pPr lvl="0"/>
            <a:r>
              <a:rPr lang="en-US" dirty="0"/>
              <a:t>Edit Master text styles</a:t>
            </a:r>
            <a:endParaRPr lang="sv-SE" dirty="0"/>
          </a:p>
        </p:txBody>
      </p:sp>
      <p:cxnSp>
        <p:nvCxnSpPr>
          <p:cNvPr id="72" name="Rak 13">
            <a:extLst>
              <a:ext uri="{FF2B5EF4-FFF2-40B4-BE49-F238E27FC236}">
                <a16:creationId xmlns:a16="http://schemas.microsoft.com/office/drawing/2014/main" id="{4F1F1894-DECA-1145-95AA-CC9E01EEDB96}"/>
              </a:ext>
            </a:extLst>
          </p:cNvPr>
          <p:cNvCxnSpPr>
            <a:cxnSpLocks/>
          </p:cNvCxnSpPr>
          <p:nvPr userDrawn="1"/>
        </p:nvCxnSpPr>
        <p:spPr>
          <a:xfrm>
            <a:off x="2536836" y="2717444"/>
            <a:ext cx="19584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73" name="Platshållare för innehåll 2">
            <a:extLst>
              <a:ext uri="{FF2B5EF4-FFF2-40B4-BE49-F238E27FC236}">
                <a16:creationId xmlns:a16="http://schemas.microsoft.com/office/drawing/2014/main" id="{05814731-74BE-6A4A-AC8E-996EAD19E8BB}"/>
              </a:ext>
            </a:extLst>
          </p:cNvPr>
          <p:cNvSpPr>
            <a:spLocks noGrp="1"/>
          </p:cNvSpPr>
          <p:nvPr>
            <p:ph sz="quarter" idx="45" hasCustomPrompt="1"/>
          </p:nvPr>
        </p:nvSpPr>
        <p:spPr>
          <a:xfrm>
            <a:off x="4646186" y="2789938"/>
            <a:ext cx="1954800" cy="1477962"/>
          </a:xfrm>
        </p:spPr>
        <p:txBody>
          <a:bodyPr>
            <a:noAutofit/>
          </a:bodyPr>
          <a:lstStyle>
            <a:lvl1pPr marL="0" indent="0">
              <a:lnSpc>
                <a:spcPct val="100000"/>
              </a:lnSpc>
              <a:spcBef>
                <a:spcPts val="0"/>
              </a:spcBef>
              <a:spcAft>
                <a:spcPts val="400"/>
              </a:spcAft>
              <a:buNone/>
              <a:defRPr sz="800"/>
            </a:lvl1pPr>
            <a:lvl2pPr>
              <a:defRPr sz="800"/>
            </a:lvl2pPr>
            <a:lvl3pPr>
              <a:defRPr sz="800"/>
            </a:lvl3pPr>
            <a:lvl4pPr>
              <a:defRPr sz="800"/>
            </a:lvl4pPr>
            <a:lvl5pPr>
              <a:defRPr sz="800"/>
            </a:lvl5pPr>
          </a:lstStyle>
          <a:p>
            <a:pPr lvl="0"/>
            <a:r>
              <a:rPr lang="en-US" dirty="0"/>
              <a:t>Edit Master text styles</a:t>
            </a:r>
            <a:endParaRPr lang="sv-SE" dirty="0"/>
          </a:p>
        </p:txBody>
      </p:sp>
      <p:cxnSp>
        <p:nvCxnSpPr>
          <p:cNvPr id="74" name="Rak 13">
            <a:extLst>
              <a:ext uri="{FF2B5EF4-FFF2-40B4-BE49-F238E27FC236}">
                <a16:creationId xmlns:a16="http://schemas.microsoft.com/office/drawing/2014/main" id="{D7F9A235-1B7C-9147-BF0F-23573ECEF46E}"/>
              </a:ext>
            </a:extLst>
          </p:cNvPr>
          <p:cNvCxnSpPr>
            <a:cxnSpLocks/>
          </p:cNvCxnSpPr>
          <p:nvPr userDrawn="1"/>
        </p:nvCxnSpPr>
        <p:spPr>
          <a:xfrm>
            <a:off x="4643786" y="2717444"/>
            <a:ext cx="19584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75" name="Platshållare för innehåll 2">
            <a:extLst>
              <a:ext uri="{FF2B5EF4-FFF2-40B4-BE49-F238E27FC236}">
                <a16:creationId xmlns:a16="http://schemas.microsoft.com/office/drawing/2014/main" id="{0B3384E0-E568-C749-9D62-B429451F7864}"/>
              </a:ext>
            </a:extLst>
          </p:cNvPr>
          <p:cNvSpPr>
            <a:spLocks noGrp="1"/>
          </p:cNvSpPr>
          <p:nvPr>
            <p:ph sz="quarter" idx="46" hasCustomPrompt="1"/>
          </p:nvPr>
        </p:nvSpPr>
        <p:spPr>
          <a:xfrm>
            <a:off x="6754335" y="2789938"/>
            <a:ext cx="1954800" cy="1477962"/>
          </a:xfrm>
        </p:spPr>
        <p:txBody>
          <a:bodyPr>
            <a:noAutofit/>
          </a:bodyPr>
          <a:lstStyle>
            <a:lvl1pPr marL="0" indent="0">
              <a:lnSpc>
                <a:spcPct val="100000"/>
              </a:lnSpc>
              <a:spcBef>
                <a:spcPts val="0"/>
              </a:spcBef>
              <a:spcAft>
                <a:spcPts val="400"/>
              </a:spcAft>
              <a:buNone/>
              <a:defRPr sz="800"/>
            </a:lvl1pPr>
            <a:lvl2pPr>
              <a:defRPr sz="800"/>
            </a:lvl2pPr>
            <a:lvl3pPr>
              <a:defRPr sz="800"/>
            </a:lvl3pPr>
            <a:lvl4pPr>
              <a:defRPr sz="800"/>
            </a:lvl4pPr>
            <a:lvl5pPr>
              <a:defRPr sz="800"/>
            </a:lvl5pPr>
          </a:lstStyle>
          <a:p>
            <a:pPr lvl="0"/>
            <a:r>
              <a:rPr lang="en-US" dirty="0"/>
              <a:t>Edit Master text styles</a:t>
            </a:r>
            <a:endParaRPr lang="sv-SE" dirty="0"/>
          </a:p>
        </p:txBody>
      </p:sp>
      <p:cxnSp>
        <p:nvCxnSpPr>
          <p:cNvPr id="76" name="Rak 13">
            <a:extLst>
              <a:ext uri="{FF2B5EF4-FFF2-40B4-BE49-F238E27FC236}">
                <a16:creationId xmlns:a16="http://schemas.microsoft.com/office/drawing/2014/main" id="{4B231826-099C-F64E-9BC5-8E7882F841E3}"/>
              </a:ext>
            </a:extLst>
          </p:cNvPr>
          <p:cNvCxnSpPr>
            <a:cxnSpLocks/>
          </p:cNvCxnSpPr>
          <p:nvPr userDrawn="1"/>
        </p:nvCxnSpPr>
        <p:spPr>
          <a:xfrm>
            <a:off x="6750735" y="2717444"/>
            <a:ext cx="19584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Platshållare för innehåll 2">
            <a:extLst>
              <a:ext uri="{FF2B5EF4-FFF2-40B4-BE49-F238E27FC236}">
                <a16:creationId xmlns:a16="http://schemas.microsoft.com/office/drawing/2014/main" id="{741AB2D3-1589-EF4C-AEA4-D97E0EC50E0B}"/>
              </a:ext>
            </a:extLst>
          </p:cNvPr>
          <p:cNvSpPr>
            <a:spLocks noGrp="1"/>
          </p:cNvSpPr>
          <p:nvPr>
            <p:ph sz="quarter" idx="47" hasCustomPrompt="1"/>
          </p:nvPr>
        </p:nvSpPr>
        <p:spPr>
          <a:xfrm>
            <a:off x="429885" y="4535488"/>
            <a:ext cx="3133843" cy="355866"/>
          </a:xfrm>
        </p:spPr>
        <p:txBody>
          <a:bodyPr anchor="b"/>
          <a:lstStyle>
            <a:lvl1pPr marL="0" indent="0">
              <a:lnSpc>
                <a:spcPct val="100000"/>
              </a:lnSpc>
              <a:spcBef>
                <a:spcPts val="0"/>
              </a:spcBef>
              <a:buNone/>
              <a:defRPr sz="500"/>
            </a:lvl1pPr>
            <a:lvl2pPr>
              <a:defRPr sz="800"/>
            </a:lvl2pPr>
            <a:lvl3pPr>
              <a:defRPr sz="800"/>
            </a:lvl3pPr>
            <a:lvl4pPr>
              <a:defRPr sz="800"/>
            </a:lvl4pPr>
            <a:lvl5pPr>
              <a:defRPr sz="800"/>
            </a:lvl5pPr>
          </a:lstStyle>
          <a:p>
            <a:pPr lvl="0"/>
            <a:r>
              <a:rPr lang="en-US" dirty="0"/>
              <a:t>Edit Master text styles</a:t>
            </a:r>
            <a:endParaRPr lang="sv-SE" dirty="0"/>
          </a:p>
        </p:txBody>
      </p:sp>
    </p:spTree>
    <p:extLst>
      <p:ext uri="{BB962C8B-B14F-4D97-AF65-F5344CB8AC3E}">
        <p14:creationId xmlns:p14="http://schemas.microsoft.com/office/powerpoint/2010/main" val="1677598399"/>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tags" Target="../tags/tag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31867" y="338668"/>
            <a:ext cx="8274050" cy="752475"/>
          </a:xfrm>
          <a:prstGeom prst="rect">
            <a:avLst/>
          </a:prstGeom>
        </p:spPr>
        <p:txBody>
          <a:bodyPr vert="horz" lIns="0" tIns="0" rIns="0" bIns="0" rtlCol="0" anchor="t" anchorCtr="0">
            <a:noAutofit/>
          </a:bodyPr>
          <a:lstStyle/>
          <a:p>
            <a:r>
              <a:rPr lang="sv-SE" dirty="0"/>
              <a:t>Klicka här för att ändra format</a:t>
            </a:r>
          </a:p>
        </p:txBody>
      </p:sp>
      <p:sp>
        <p:nvSpPr>
          <p:cNvPr id="4" name="Platshållare för datum 3"/>
          <p:cNvSpPr>
            <a:spLocks noGrp="1"/>
          </p:cNvSpPr>
          <p:nvPr>
            <p:ph type="dt" sz="half" idx="2"/>
          </p:nvPr>
        </p:nvSpPr>
        <p:spPr>
          <a:xfrm>
            <a:off x="2123728" y="4741519"/>
            <a:ext cx="1440000" cy="137218"/>
          </a:xfrm>
          <a:prstGeom prst="rect">
            <a:avLst/>
          </a:prstGeom>
        </p:spPr>
        <p:txBody>
          <a:bodyPr vert="horz" lIns="0" tIns="0" rIns="0" bIns="0" rtlCol="0" anchor="ctr"/>
          <a:lstStyle>
            <a:lvl1pPr algn="l">
              <a:defRPr sz="900">
                <a:solidFill>
                  <a:schemeClr val="tx1">
                    <a:tint val="75000"/>
                  </a:schemeClr>
                </a:solidFill>
              </a:defRPr>
            </a:lvl1pPr>
          </a:lstStyle>
          <a:p>
            <a:r>
              <a:rPr lang="sv-SE"/>
              <a:t>DD MMMM, YYYY</a:t>
            </a:r>
            <a:endParaRPr lang="sv-SE" dirty="0"/>
          </a:p>
        </p:txBody>
      </p:sp>
      <p:sp>
        <p:nvSpPr>
          <p:cNvPr id="6" name="Platshållare för bildnummer 5"/>
          <p:cNvSpPr>
            <a:spLocks noGrp="1"/>
          </p:cNvSpPr>
          <p:nvPr>
            <p:ph type="sldNum" sz="quarter" idx="4"/>
          </p:nvPr>
        </p:nvSpPr>
        <p:spPr>
          <a:xfrm>
            <a:off x="430213" y="4741937"/>
            <a:ext cx="463698" cy="136800"/>
          </a:xfrm>
          <a:prstGeom prst="rect">
            <a:avLst/>
          </a:prstGeom>
        </p:spPr>
        <p:txBody>
          <a:bodyPr vert="horz" lIns="0" tIns="0" rIns="0" bIns="0" rtlCol="0" anchor="ctr"/>
          <a:lstStyle>
            <a:lvl1pPr algn="l">
              <a:defRPr sz="900">
                <a:solidFill>
                  <a:schemeClr val="tx1">
                    <a:tint val="75000"/>
                  </a:schemeClr>
                </a:solidFill>
              </a:defRPr>
            </a:lvl1pPr>
          </a:lstStyle>
          <a:p>
            <a:fld id="{75540DF7-4799-4E87-B3CF-050623672433}" type="slidenum">
              <a:rPr lang="sv-SE" smtClean="0"/>
              <a:pPr/>
              <a:t>‹#›</a:t>
            </a:fld>
            <a:endParaRPr lang="sv-SE" dirty="0"/>
          </a:p>
        </p:txBody>
      </p:sp>
      <p:pic>
        <p:nvPicPr>
          <p:cNvPr id="7" name="Picture 6"/>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bwMode="black">
          <a:xfrm>
            <a:off x="7737555" y="4691140"/>
            <a:ext cx="974545" cy="178787"/>
          </a:xfrm>
          <a:prstGeom prst="rect">
            <a:avLst/>
          </a:prstGeom>
        </p:spPr>
      </p:pic>
      <p:sp>
        <p:nvSpPr>
          <p:cNvPr id="9" name="Platshållare för text 8">
            <a:extLst>
              <a:ext uri="{FF2B5EF4-FFF2-40B4-BE49-F238E27FC236}">
                <a16:creationId xmlns:a16="http://schemas.microsoft.com/office/drawing/2014/main" id="{87A2469C-0507-4C47-8E7F-D1406B2627F4}"/>
              </a:ext>
            </a:extLst>
          </p:cNvPr>
          <p:cNvSpPr>
            <a:spLocks noGrp="1"/>
          </p:cNvSpPr>
          <p:nvPr>
            <p:ph type="body" idx="1"/>
          </p:nvPr>
        </p:nvSpPr>
        <p:spPr>
          <a:xfrm>
            <a:off x="430212" y="1294243"/>
            <a:ext cx="8280000" cy="3240000"/>
          </a:xfrm>
          <a:prstGeom prst="rect">
            <a:avLst/>
          </a:prstGeom>
        </p:spPr>
        <p:txBody>
          <a:bodyPr vert="horz" lIns="0" tIns="0" rIns="0" bIns="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a:p>
            <a:pPr lvl="5"/>
            <a:r>
              <a:rPr lang="sv-SE" dirty="0"/>
              <a:t>6</a:t>
            </a:r>
          </a:p>
          <a:p>
            <a:pPr lvl="6"/>
            <a:r>
              <a:rPr lang="sv-SE" dirty="0"/>
              <a:t>7</a:t>
            </a:r>
          </a:p>
          <a:p>
            <a:pPr lvl="7"/>
            <a:r>
              <a:rPr lang="sv-SE" dirty="0"/>
              <a:t>8</a:t>
            </a:r>
          </a:p>
          <a:p>
            <a:pPr lvl="8"/>
            <a:r>
              <a:rPr lang="sv-SE" dirty="0"/>
              <a:t>9</a:t>
            </a:r>
          </a:p>
        </p:txBody>
      </p:sp>
      <p:sp>
        <p:nvSpPr>
          <p:cNvPr id="3" name="textruta 2">
            <a:extLst>
              <a:ext uri="{FF2B5EF4-FFF2-40B4-BE49-F238E27FC236}">
                <a16:creationId xmlns:a16="http://schemas.microsoft.com/office/drawing/2014/main" id="{8AEA3FC1-C926-4A78-A4DE-48202CFE7DAB}"/>
              </a:ext>
            </a:extLst>
          </p:cNvPr>
          <p:cNvSpPr txBox="1"/>
          <p:nvPr userDrawn="1">
            <p:custDataLst>
              <p:tags r:id="rId7"/>
            </p:custDataLst>
          </p:nvPr>
        </p:nvSpPr>
        <p:spPr>
          <a:xfrm>
            <a:off x="3635896" y="4741519"/>
            <a:ext cx="2700000" cy="138499"/>
          </a:xfrm>
          <a:prstGeom prst="rect">
            <a:avLst/>
          </a:prstGeom>
          <a:noFill/>
        </p:spPr>
        <p:txBody>
          <a:bodyPr wrap="square" lIns="0" tIns="0" rIns="0" bIns="0" rtlCol="0">
            <a:spAutoFit/>
          </a:bodyPr>
          <a:lstStyle/>
          <a:p>
            <a:endParaRPr lang="sv-SE" sz="900" dirty="0">
              <a:solidFill>
                <a:srgbClr val="898989"/>
              </a:solidFill>
            </a:endParaRPr>
          </a:p>
        </p:txBody>
      </p:sp>
      <p:sp>
        <p:nvSpPr>
          <p:cNvPr id="12" name="Platshållare för sidfot 11">
            <a:extLst>
              <a:ext uri="{FF2B5EF4-FFF2-40B4-BE49-F238E27FC236}">
                <a16:creationId xmlns:a16="http://schemas.microsoft.com/office/drawing/2014/main" id="{F6CC7083-8820-444D-A199-32C25501DCC2}"/>
              </a:ext>
            </a:extLst>
          </p:cNvPr>
          <p:cNvSpPr>
            <a:spLocks noGrp="1"/>
          </p:cNvSpPr>
          <p:nvPr>
            <p:ph type="ftr" sz="quarter" idx="3"/>
          </p:nvPr>
        </p:nvSpPr>
        <p:spPr>
          <a:xfrm>
            <a:off x="6495835" y="4656763"/>
            <a:ext cx="1159877" cy="223256"/>
          </a:xfrm>
          <a:prstGeom prst="rect">
            <a:avLst/>
          </a:prstGeom>
        </p:spPr>
        <p:txBody>
          <a:bodyPr vert="horz" lIns="0" tIns="0" rIns="0" bIns="0" rtlCol="0" anchor="b"/>
          <a:lstStyle>
            <a:lvl1pPr algn="r">
              <a:defRPr sz="900">
                <a:solidFill>
                  <a:schemeClr val="tx1">
                    <a:tint val="75000"/>
                  </a:schemeClr>
                </a:solidFill>
              </a:defRPr>
            </a:lvl1pPr>
          </a:lstStyle>
          <a:p>
            <a:endParaRPr lang="sv-SE" dirty="0"/>
          </a:p>
        </p:txBody>
      </p:sp>
    </p:spTree>
    <p:extLst>
      <p:ext uri="{BB962C8B-B14F-4D97-AF65-F5344CB8AC3E}">
        <p14:creationId xmlns:p14="http://schemas.microsoft.com/office/powerpoint/2010/main" val="2645087357"/>
      </p:ext>
    </p:extLst>
  </p:cSld>
  <p:clrMap bg1="lt1" tx1="dk1" bg2="lt2" tx2="dk2" accent1="accent1" accent2="accent2" accent3="accent3" accent4="accent4" accent5="accent5" accent6="accent6" hlink="hlink" folHlink="folHlink"/>
  <p:sldLayoutIdLst>
    <p:sldLayoutId id="2147483690" r:id="rId1"/>
    <p:sldLayoutId id="2147483664" r:id="rId2"/>
    <p:sldLayoutId id="2147483689" r:id="rId3"/>
    <p:sldLayoutId id="2147483696" r:id="rId4"/>
    <p:sldLayoutId id="2147483694" r:id="rId5"/>
  </p:sldLayoutIdLst>
  <p:hf sldNum="0" hdr="0" ftr="0" dt="0"/>
  <p:txStyles>
    <p:titleStyle>
      <a:lvl1pPr algn="l" defTabSz="914400" rtl="0" eaLnBrk="1" latinLnBrk="0" hangingPunct="1">
        <a:lnSpc>
          <a:spcPct val="100000"/>
        </a:lnSpc>
        <a:spcBef>
          <a:spcPct val="0"/>
        </a:spcBef>
        <a:buNone/>
        <a:defRPr sz="2800" b="1" i="0" kern="1200">
          <a:solidFill>
            <a:schemeClr val="tx1"/>
          </a:solidFill>
          <a:latin typeface="Skandia Sans Semibold" panose="02000503000000020004" pitchFamily="2" charset="77"/>
          <a:ea typeface="Skandia Sans Semibold" panose="02000503000000020004" pitchFamily="2" charset="77"/>
          <a:cs typeface="+mj-cs"/>
        </a:defRPr>
      </a:lvl1pPr>
    </p:titleStyle>
    <p:bodyStyle>
      <a:lvl1pPr marL="179388" marR="0" indent="-179388" algn="l" defTabSz="914400" rtl="0" eaLnBrk="1" fontAlgn="auto" latinLnBrk="0" hangingPunct="1">
        <a:lnSpc>
          <a:spcPct val="90000"/>
        </a:lnSpc>
        <a:spcBef>
          <a:spcPct val="20000"/>
        </a:spcBef>
        <a:spcAft>
          <a:spcPts val="0"/>
        </a:spcAft>
        <a:buClrTx/>
        <a:buSzTx/>
        <a:buFont typeface="Arial" panose="020B0604020202020204" pitchFamily="34" charset="0"/>
        <a:buChar char="•"/>
        <a:tabLst/>
        <a:defRPr sz="2000" kern="1200">
          <a:solidFill>
            <a:schemeClr val="tx1"/>
          </a:solidFill>
          <a:latin typeface="Skandia Sans Book" panose="02000503000000020004" pitchFamily="2" charset="77"/>
          <a:ea typeface="Skandia Sans Book" panose="02000503000000020004" pitchFamily="2" charset="77"/>
          <a:cs typeface="+mn-cs"/>
        </a:defRPr>
      </a:lvl1pPr>
      <a:lvl2pPr marL="360000" marR="0" indent="-180000" algn="l" defTabSz="914400" rtl="0" eaLnBrk="1" fontAlgn="auto" latinLnBrk="0" hangingPunct="1">
        <a:lnSpc>
          <a:spcPct val="90000"/>
        </a:lnSpc>
        <a:spcBef>
          <a:spcPct val="20000"/>
        </a:spcBef>
        <a:spcAft>
          <a:spcPts val="0"/>
        </a:spcAft>
        <a:buClrTx/>
        <a:buSzTx/>
        <a:buFont typeface="Arial" panose="020B0604020202020204" pitchFamily="34" charset="0"/>
        <a:buChar char="•"/>
        <a:tabLst/>
        <a:defRPr sz="1600" kern="1200">
          <a:solidFill>
            <a:schemeClr val="tx1"/>
          </a:solidFill>
          <a:latin typeface="Skandia Sans Book" panose="02000503000000020004" pitchFamily="2" charset="77"/>
          <a:ea typeface="Skandia Sans Book" panose="02000503000000020004" pitchFamily="2" charset="77"/>
          <a:cs typeface="+mn-cs"/>
        </a:defRPr>
      </a:lvl2pPr>
      <a:lvl3pPr marL="540000" indent="-180000" algn="l" defTabSz="914400" rtl="0" eaLnBrk="1" latinLnBrk="0" hangingPunct="1">
        <a:lnSpc>
          <a:spcPct val="90000"/>
        </a:lnSpc>
        <a:spcBef>
          <a:spcPct val="20000"/>
        </a:spcBef>
        <a:buFont typeface="Arial" panose="020B0604020202020204" pitchFamily="34" charset="0"/>
        <a:buChar char="•"/>
        <a:defRPr sz="1200" kern="1200">
          <a:solidFill>
            <a:schemeClr val="tx1"/>
          </a:solidFill>
          <a:latin typeface="Skandia Sans Book" panose="02000503000000020004" pitchFamily="2" charset="77"/>
          <a:ea typeface="Skandia Sans Book" panose="02000503000000020004" pitchFamily="2" charset="77"/>
          <a:cs typeface="+mn-cs"/>
        </a:defRPr>
      </a:lvl3pPr>
      <a:lvl4pPr marL="720000" indent="-180000" algn="l" defTabSz="914400" rtl="0" eaLnBrk="1" latinLnBrk="0" hangingPunct="1">
        <a:lnSpc>
          <a:spcPct val="90000"/>
        </a:lnSpc>
        <a:spcBef>
          <a:spcPct val="20000"/>
        </a:spcBef>
        <a:buFont typeface="Arial" panose="020B0604020202020204" pitchFamily="34" charset="0"/>
        <a:buChar char="•"/>
        <a:defRPr sz="1200" kern="1200" baseline="0">
          <a:solidFill>
            <a:schemeClr val="tx1"/>
          </a:solidFill>
          <a:latin typeface="Skandia Sans Book" panose="02000503000000020004" pitchFamily="2" charset="77"/>
          <a:ea typeface="Skandia Sans Book" panose="02000503000000020004" pitchFamily="2" charset="77"/>
          <a:cs typeface="+mn-cs"/>
        </a:defRPr>
      </a:lvl4pPr>
      <a:lvl5pPr marL="720000" indent="180000" algn="l" defTabSz="914400" rtl="0" eaLnBrk="1" latinLnBrk="0" hangingPunct="1">
        <a:lnSpc>
          <a:spcPct val="90000"/>
        </a:lnSpc>
        <a:spcBef>
          <a:spcPct val="20000"/>
        </a:spcBef>
        <a:buFont typeface="Arial" panose="020B0604020202020204" pitchFamily="34" charset="0"/>
        <a:buChar char="•"/>
        <a:defRPr sz="1200" kern="1200" baseline="0">
          <a:solidFill>
            <a:schemeClr val="tx1"/>
          </a:solidFill>
          <a:latin typeface="Skandia Sans Book" panose="02000503000000020004" pitchFamily="2" charset="77"/>
          <a:ea typeface="Skandia Sans Book" panose="02000503000000020004" pitchFamily="2" charset="77"/>
          <a:cs typeface="+mn-cs"/>
        </a:defRPr>
      </a:lvl5pPr>
      <a:lvl6pPr marL="900000" indent="180000" algn="l" defTabSz="914400" rtl="0" eaLnBrk="1" latinLnBrk="0" hangingPunct="1">
        <a:spcBef>
          <a:spcPct val="20000"/>
        </a:spcBef>
        <a:buFont typeface="Arial" panose="020B0604020202020204" pitchFamily="34" charset="0"/>
        <a:buChar char="•"/>
        <a:defRPr sz="1000" kern="1200">
          <a:solidFill>
            <a:schemeClr val="tx1"/>
          </a:solidFill>
          <a:latin typeface="Skandia Sans Book" panose="02000503000000020004" pitchFamily="2" charset="77"/>
          <a:ea typeface="Skandia Sans Book" panose="02000503000000020004" pitchFamily="2" charset="77"/>
          <a:cs typeface="+mn-cs"/>
        </a:defRPr>
      </a:lvl6pPr>
      <a:lvl7pPr marL="1260000" indent="-180000" algn="l" defTabSz="914400" rtl="0" eaLnBrk="1" latinLnBrk="0" hangingPunct="1">
        <a:spcBef>
          <a:spcPct val="20000"/>
        </a:spcBef>
        <a:buFont typeface="Arial" panose="020B0604020202020204" pitchFamily="34" charset="0"/>
        <a:buChar char="•"/>
        <a:defRPr sz="1000" kern="1200">
          <a:solidFill>
            <a:schemeClr val="tx1"/>
          </a:solidFill>
          <a:latin typeface="Skandia Sans Book" panose="02000503000000020004" pitchFamily="2" charset="77"/>
          <a:ea typeface="Skandia Sans Book" panose="02000503000000020004" pitchFamily="2" charset="77"/>
          <a:cs typeface="+mn-cs"/>
        </a:defRPr>
      </a:lvl7pPr>
      <a:lvl8pPr marL="1440000" indent="-180000" algn="l" defTabSz="914400" rtl="0" eaLnBrk="1" latinLnBrk="0" hangingPunct="1">
        <a:spcBef>
          <a:spcPct val="20000"/>
        </a:spcBef>
        <a:buFont typeface="Arial" panose="020B0604020202020204" pitchFamily="34" charset="0"/>
        <a:buChar char="•"/>
        <a:defRPr sz="1000" kern="1200">
          <a:solidFill>
            <a:schemeClr val="tx1"/>
          </a:solidFill>
          <a:latin typeface="Skandia Sans Book" panose="02000503000000020004" pitchFamily="2" charset="77"/>
          <a:ea typeface="Skandia Sans Book" panose="02000503000000020004" pitchFamily="2" charset="77"/>
          <a:cs typeface="+mn-cs"/>
        </a:defRPr>
      </a:lvl8pPr>
      <a:lvl9pPr marL="1620000" indent="-180000" algn="l" defTabSz="914400" rtl="0" eaLnBrk="1" latinLnBrk="0" hangingPunct="1">
        <a:spcBef>
          <a:spcPct val="20000"/>
        </a:spcBef>
        <a:buFont typeface="Arial" panose="020B0604020202020204" pitchFamily="34" charset="0"/>
        <a:buChar char="•"/>
        <a:defRPr sz="1000" kern="1200">
          <a:solidFill>
            <a:schemeClr val="tx1"/>
          </a:solidFill>
          <a:latin typeface="Skandia Sans Book" panose="02000503000000020004" pitchFamily="2" charset="77"/>
          <a:ea typeface="Skandia Sans Book" panose="02000503000000020004" pitchFamily="2" charset="77"/>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265" userDrawn="1">
          <p15:clr>
            <a:srgbClr val="F26B43"/>
          </p15:clr>
        </p15:guide>
        <p15:guide id="3" pos="5487" userDrawn="1">
          <p15:clr>
            <a:srgbClr val="F26B43"/>
          </p15:clr>
        </p15:guide>
        <p15:guide id="4" orient="horz" pos="815" userDrawn="1">
          <p15:clr>
            <a:srgbClr val="F26B43"/>
          </p15:clr>
        </p15:guide>
        <p15:guide id="5" orient="horz" pos="693" userDrawn="1">
          <p15:clr>
            <a:srgbClr val="F26B43"/>
          </p15:clr>
        </p15:guide>
        <p15:guide id="6" orient="horz" pos="208" userDrawn="1">
          <p15:clr>
            <a:srgbClr val="F26B43"/>
          </p15:clr>
        </p15:guide>
        <p15:guide id="8" orient="horz" pos="265" userDrawn="1">
          <p15:clr>
            <a:srgbClr val="F26B43"/>
          </p15:clr>
        </p15:guide>
        <p15:guide id="9" orient="horz" pos="2857" userDrawn="1">
          <p15:clr>
            <a:srgbClr val="F26B43"/>
          </p15:clr>
        </p15:guide>
        <p15:guide id="10" pos="2828" userDrawn="1">
          <p15:clr>
            <a:srgbClr val="F26B43"/>
          </p15:clr>
        </p15:guide>
        <p15:guide id="11" pos="1594" userDrawn="1">
          <p15:clr>
            <a:srgbClr val="F26B43"/>
          </p15:clr>
        </p15:guide>
        <p15:guide id="12" pos="4156" userDrawn="1">
          <p15:clr>
            <a:srgbClr val="F26B43"/>
          </p15:clr>
        </p15:guide>
        <p15:guide id="13" pos="4252" userDrawn="1">
          <p15:clr>
            <a:srgbClr val="F26B43"/>
          </p15:clr>
        </p15:guide>
        <p15:guide id="14" pos="204" userDrawn="1">
          <p15:clr>
            <a:srgbClr val="F26B43"/>
          </p15:clr>
        </p15:guide>
        <p15:guide id="15" pos="2920" userDrawn="1">
          <p15:clr>
            <a:srgbClr val="F26B43"/>
          </p15:clr>
        </p15:guide>
        <p15:guide id="16" pos="1502" userDrawn="1">
          <p15:clr>
            <a:srgbClr val="F26B43"/>
          </p15:clr>
        </p15:guide>
        <p15:guide id="17" orient="horz" pos="3068" userDrawn="1">
          <p15:clr>
            <a:srgbClr val="F26B43"/>
          </p15:clr>
        </p15:guide>
        <p15:guide id="18" orient="horz" pos="649" userDrawn="1">
          <p15:clr>
            <a:srgbClr val="F26B43"/>
          </p15:clr>
        </p15:guide>
        <p15:guide id="19" orient="horz" pos="1668" userDrawn="1">
          <p15:clr>
            <a:srgbClr val="F26B43"/>
          </p15:clr>
        </p15:guide>
        <p15:guide id="20" orient="horz" pos="171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A72D7-2428-3944-B39A-C913481D7E1F}"/>
              </a:ext>
            </a:extLst>
          </p:cNvPr>
          <p:cNvSpPr>
            <a:spLocks noGrp="1"/>
          </p:cNvSpPr>
          <p:nvPr>
            <p:ph type="title"/>
          </p:nvPr>
        </p:nvSpPr>
        <p:spPr/>
        <p:txBody>
          <a:bodyPr/>
          <a:lstStyle/>
          <a:p>
            <a:r>
              <a:rPr lang="sv-SE" dirty="0"/>
              <a:t>Checklista för ditt förmånssamtal</a:t>
            </a:r>
          </a:p>
        </p:txBody>
      </p:sp>
      <p:sp>
        <p:nvSpPr>
          <p:cNvPr id="4" name="Text Placeholder 3">
            <a:extLst>
              <a:ext uri="{FF2B5EF4-FFF2-40B4-BE49-F238E27FC236}">
                <a16:creationId xmlns:a16="http://schemas.microsoft.com/office/drawing/2014/main" id="{61E0A477-AB82-1042-A19E-C07C2721062B}"/>
              </a:ext>
            </a:extLst>
          </p:cNvPr>
          <p:cNvSpPr>
            <a:spLocks noGrp="1"/>
          </p:cNvSpPr>
          <p:nvPr>
            <p:ph type="body" sz="quarter" idx="14"/>
          </p:nvPr>
        </p:nvSpPr>
        <p:spPr/>
        <p:txBody>
          <a:bodyPr>
            <a:normAutofit fontScale="70000" lnSpcReduction="20000"/>
          </a:bodyPr>
          <a:lstStyle/>
          <a:p>
            <a:endParaRPr lang="sv-SE"/>
          </a:p>
        </p:txBody>
      </p:sp>
      <p:pic>
        <p:nvPicPr>
          <p:cNvPr id="53" name="Picture 52" descr="Shape&#10;&#10;Description automatically generated">
            <a:extLst>
              <a:ext uri="{FF2B5EF4-FFF2-40B4-BE49-F238E27FC236}">
                <a16:creationId xmlns:a16="http://schemas.microsoft.com/office/drawing/2014/main" id="{E40956E6-17B8-DE75-879A-281D4D301D7E}"/>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8433" t="3397" r="19813" b="9291"/>
          <a:stretch/>
        </p:blipFill>
        <p:spPr>
          <a:xfrm>
            <a:off x="588375" y="2359378"/>
            <a:ext cx="1407709" cy="1407600"/>
          </a:xfrm>
          <a:prstGeom prst="ellipse">
            <a:avLst/>
          </a:prstGeom>
        </p:spPr>
      </p:pic>
      <p:sp>
        <p:nvSpPr>
          <p:cNvPr id="64" name="Content Placeholder 2">
            <a:extLst>
              <a:ext uri="{FF2B5EF4-FFF2-40B4-BE49-F238E27FC236}">
                <a16:creationId xmlns:a16="http://schemas.microsoft.com/office/drawing/2014/main" id="{C8F7EBFF-AF61-7695-06DC-66F4CB761E97}"/>
              </a:ext>
            </a:extLst>
          </p:cNvPr>
          <p:cNvSpPr>
            <a:spLocks noGrp="1"/>
          </p:cNvSpPr>
          <p:nvPr>
            <p:ph sz="quarter" idx="39"/>
          </p:nvPr>
        </p:nvSpPr>
        <p:spPr>
          <a:xfrm>
            <a:off x="429886" y="1103314"/>
            <a:ext cx="1954800" cy="923330"/>
          </a:xfrm>
        </p:spPr>
        <p:txBody>
          <a:bodyPr>
            <a:spAutoFit/>
          </a:bodyPr>
          <a:lstStyle/>
          <a:p>
            <a:r>
              <a:rPr lang="sv-SE" sz="1000" spc="-20" dirty="0">
                <a:effectLst/>
                <a:latin typeface="Skandia Sans Book" panose="02000503000000020004" pitchFamily="50" charset="0"/>
                <a:ea typeface="Skandia Sans Book" panose="02000503000000020004" pitchFamily="50" charset="0"/>
              </a:rPr>
              <a:t>Ditt företag har tjänstepension </a:t>
            </a:r>
            <a:br>
              <a:rPr lang="sv-SE" sz="1000" spc="-20" dirty="0">
                <a:effectLst/>
                <a:latin typeface="Skandia Sans Book" panose="02000503000000020004" pitchFamily="50" charset="0"/>
                <a:ea typeface="Skandia Sans Book" panose="02000503000000020004" pitchFamily="50" charset="0"/>
              </a:rPr>
            </a:br>
            <a:r>
              <a:rPr lang="sv-SE" sz="1000" spc="-20" dirty="0">
                <a:effectLst/>
                <a:latin typeface="Skandia Sans Book" panose="02000503000000020004" pitchFamily="50" charset="0"/>
                <a:ea typeface="Skandia Sans Book" panose="02000503000000020004" pitchFamily="50" charset="0"/>
              </a:rPr>
              <a:t>hos oss på Skandia. Grattis, till ett </a:t>
            </a:r>
            <a:br>
              <a:rPr lang="sv-SE" sz="1000" spc="-20" dirty="0">
                <a:effectLst/>
                <a:latin typeface="Skandia Sans Book" panose="02000503000000020004" pitchFamily="50" charset="0"/>
                <a:ea typeface="Skandia Sans Book" panose="02000503000000020004" pitchFamily="50" charset="0"/>
              </a:rPr>
            </a:br>
            <a:r>
              <a:rPr lang="sv-SE" sz="1000" spc="-20" dirty="0">
                <a:effectLst/>
                <a:latin typeface="Skandia Sans Book" panose="02000503000000020004" pitchFamily="50" charset="0"/>
                <a:ea typeface="Skandia Sans Book" panose="02000503000000020004" pitchFamily="50" charset="0"/>
              </a:rPr>
              <a:t>bra val! Så här kan du beskriva hela förmåns-paketet för att locka och behålla talanger. </a:t>
            </a:r>
            <a:r>
              <a:rPr lang="sv-SE" sz="1000" dirty="0">
                <a:effectLst/>
                <a:latin typeface="Skandia Sans Book" panose="02000503000000020004" pitchFamily="50" charset="0"/>
                <a:ea typeface="Skandia Sans Book" panose="02000503000000020004" pitchFamily="50" charset="0"/>
              </a:rPr>
              <a:t>Välj de delar som gäller för er.</a:t>
            </a:r>
            <a:endParaRPr lang="sv-SE" sz="1000" spc="-20" dirty="0">
              <a:latin typeface="Skandia Sans Book" panose="02000503000000020004" pitchFamily="50" charset="0"/>
              <a:ea typeface="Skandia Sans Book" panose="02000503000000020004" pitchFamily="50" charset="0"/>
            </a:endParaRPr>
          </a:p>
        </p:txBody>
      </p:sp>
      <p:sp>
        <p:nvSpPr>
          <p:cNvPr id="65" name="Content Placeholder 4">
            <a:extLst>
              <a:ext uri="{FF2B5EF4-FFF2-40B4-BE49-F238E27FC236}">
                <a16:creationId xmlns:a16="http://schemas.microsoft.com/office/drawing/2014/main" id="{5F0C1218-5E47-EB78-BB54-F01874C4A24F}"/>
              </a:ext>
            </a:extLst>
          </p:cNvPr>
          <p:cNvSpPr>
            <a:spLocks noGrp="1"/>
          </p:cNvSpPr>
          <p:nvPr>
            <p:ph sz="quarter" idx="40"/>
          </p:nvPr>
        </p:nvSpPr>
        <p:spPr>
          <a:xfrm>
            <a:off x="2534012" y="3283402"/>
            <a:ext cx="1954800" cy="615553"/>
          </a:xfrm>
        </p:spPr>
        <p:txBody>
          <a:bodyPr>
            <a:spAutoFit/>
          </a:bodyPr>
          <a:lstStyle/>
          <a:p>
            <a:r>
              <a:rPr lang="sv-SE" sz="800" dirty="0"/>
              <a:t>För att du ska få snabb vård om du blir skadad eller sjuk har du tillgång till en Vårdförsäkring. Det innebär bl. a. att du kan få sjukvårds-rådgivning dygnet runt och är garanterad operation inom 20 dagar.</a:t>
            </a:r>
          </a:p>
        </p:txBody>
      </p:sp>
      <p:cxnSp>
        <p:nvCxnSpPr>
          <p:cNvPr id="66" name="Rak 13">
            <a:extLst>
              <a:ext uri="{FF2B5EF4-FFF2-40B4-BE49-F238E27FC236}">
                <a16:creationId xmlns:a16="http://schemas.microsoft.com/office/drawing/2014/main" id="{FDA66BF9-44EA-1DBC-BE0E-37AE30221D2D}"/>
              </a:ext>
            </a:extLst>
          </p:cNvPr>
          <p:cNvCxnSpPr>
            <a:cxnSpLocks/>
          </p:cNvCxnSpPr>
          <p:nvPr/>
        </p:nvCxnSpPr>
        <p:spPr>
          <a:xfrm>
            <a:off x="429886" y="1030820"/>
            <a:ext cx="19584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Rak 13">
            <a:extLst>
              <a:ext uri="{FF2B5EF4-FFF2-40B4-BE49-F238E27FC236}">
                <a16:creationId xmlns:a16="http://schemas.microsoft.com/office/drawing/2014/main" id="{53C4F380-C812-83EA-1C78-DA6928AE4055}"/>
              </a:ext>
            </a:extLst>
          </p:cNvPr>
          <p:cNvCxnSpPr>
            <a:cxnSpLocks/>
          </p:cNvCxnSpPr>
          <p:nvPr/>
        </p:nvCxnSpPr>
        <p:spPr>
          <a:xfrm>
            <a:off x="4638139" y="3210908"/>
            <a:ext cx="19548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Rak 13">
            <a:extLst>
              <a:ext uri="{FF2B5EF4-FFF2-40B4-BE49-F238E27FC236}">
                <a16:creationId xmlns:a16="http://schemas.microsoft.com/office/drawing/2014/main" id="{2C8273A8-0968-E2B6-F827-BE023F8844D3}"/>
              </a:ext>
            </a:extLst>
          </p:cNvPr>
          <p:cNvCxnSpPr>
            <a:cxnSpLocks/>
          </p:cNvCxnSpPr>
          <p:nvPr/>
        </p:nvCxnSpPr>
        <p:spPr>
          <a:xfrm>
            <a:off x="2534012" y="3210908"/>
            <a:ext cx="19584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71" name="Content Placeholder 15">
            <a:extLst>
              <a:ext uri="{FF2B5EF4-FFF2-40B4-BE49-F238E27FC236}">
                <a16:creationId xmlns:a16="http://schemas.microsoft.com/office/drawing/2014/main" id="{114BA798-8F5E-E994-816D-20329BF8EDFA}"/>
              </a:ext>
            </a:extLst>
          </p:cNvPr>
          <p:cNvSpPr>
            <a:spLocks noGrp="1"/>
          </p:cNvSpPr>
          <p:nvPr>
            <p:ph sz="quarter" idx="41"/>
          </p:nvPr>
        </p:nvSpPr>
        <p:spPr>
          <a:xfrm>
            <a:off x="6753800" y="3283402"/>
            <a:ext cx="1954800" cy="615548"/>
          </a:xfrm>
        </p:spPr>
        <p:txBody>
          <a:bodyPr/>
          <a:lstStyle/>
          <a:p>
            <a:r>
              <a:rPr lang="sv-SE" sz="800" dirty="0"/>
              <a:t>För oss är det viktigt att du känner att vi kan erbjuda dig bra förmåner. Via Skandiabanken kan du få en extra bolånerabatt på 0,1 procent oavsett vilken bindningstid du väljer eftersom du har din tjänstepension hos Skandia.</a:t>
            </a:r>
          </a:p>
        </p:txBody>
      </p:sp>
      <p:sp>
        <p:nvSpPr>
          <p:cNvPr id="72" name="Content Placeholder 4">
            <a:extLst>
              <a:ext uri="{FF2B5EF4-FFF2-40B4-BE49-F238E27FC236}">
                <a16:creationId xmlns:a16="http://schemas.microsoft.com/office/drawing/2014/main" id="{6A61CADC-3161-C2B8-DA46-2B6CF63903C6}"/>
              </a:ext>
            </a:extLst>
          </p:cNvPr>
          <p:cNvSpPr txBox="1">
            <a:spLocks/>
          </p:cNvSpPr>
          <p:nvPr/>
        </p:nvSpPr>
        <p:spPr>
          <a:xfrm>
            <a:off x="4638139" y="4192745"/>
            <a:ext cx="1954800" cy="492443"/>
          </a:xfrm>
          <a:prstGeom prst="rect">
            <a:avLst/>
          </a:prstGeom>
        </p:spPr>
        <p:txBody>
          <a:bodyPr vert="horz" lIns="0" tIns="0" rIns="0" bIns="0" rtlCol="0">
            <a:spAutoFit/>
          </a:bodyPr>
          <a:lstStyle>
            <a:lvl1pPr marL="0" marR="0" indent="0" algn="l" defTabSz="914400" rtl="0" eaLnBrk="1" fontAlgn="auto" latinLnBrk="0" hangingPunct="1">
              <a:lnSpc>
                <a:spcPct val="100000"/>
              </a:lnSpc>
              <a:spcBef>
                <a:spcPts val="0"/>
              </a:spcBef>
              <a:spcAft>
                <a:spcPts val="400"/>
              </a:spcAft>
              <a:buClrTx/>
              <a:buSzTx/>
              <a:buFont typeface="Arial" panose="020B0604020202020204" pitchFamily="34" charset="0"/>
              <a:buNone/>
              <a:tabLst/>
              <a:defRPr sz="800" kern="1200">
                <a:solidFill>
                  <a:schemeClr val="tx1"/>
                </a:solidFill>
                <a:latin typeface="Skandia Sans Book" panose="02000503000000020004" pitchFamily="2" charset="77"/>
                <a:ea typeface="Skandia Sans Book" panose="02000503000000020004" pitchFamily="2" charset="77"/>
                <a:cs typeface="+mn-cs"/>
              </a:defRPr>
            </a:lvl1pPr>
            <a:lvl2pPr marL="360000" marR="0" indent="-180000" algn="l" defTabSz="914400" rtl="0" eaLnBrk="1" fontAlgn="auto" latinLnBrk="0" hangingPunct="1">
              <a:lnSpc>
                <a:spcPct val="90000"/>
              </a:lnSpc>
              <a:spcBef>
                <a:spcPct val="20000"/>
              </a:spcBef>
              <a:spcAft>
                <a:spcPts val="0"/>
              </a:spcAft>
              <a:buClrTx/>
              <a:buSzTx/>
              <a:buFont typeface="Arial" panose="020B0604020202020204" pitchFamily="34" charset="0"/>
              <a:buChar char="•"/>
              <a:tabLst/>
              <a:defRPr sz="800" kern="1200">
                <a:solidFill>
                  <a:schemeClr val="tx1"/>
                </a:solidFill>
                <a:latin typeface="Skandia Sans Book" panose="02000503000000020004" pitchFamily="2" charset="77"/>
                <a:ea typeface="Skandia Sans Book" panose="02000503000000020004" pitchFamily="2" charset="77"/>
                <a:cs typeface="+mn-cs"/>
              </a:defRPr>
            </a:lvl2pPr>
            <a:lvl3pPr marL="540000" indent="-180000" algn="l" defTabSz="914400" rtl="0" eaLnBrk="1" latinLnBrk="0" hangingPunct="1">
              <a:lnSpc>
                <a:spcPct val="90000"/>
              </a:lnSpc>
              <a:spcBef>
                <a:spcPct val="20000"/>
              </a:spcBef>
              <a:buFont typeface="Arial" panose="020B0604020202020204" pitchFamily="34" charset="0"/>
              <a:buChar char="•"/>
              <a:defRPr sz="800" kern="1200">
                <a:solidFill>
                  <a:schemeClr val="tx1"/>
                </a:solidFill>
                <a:latin typeface="Skandia Sans Book" panose="02000503000000020004" pitchFamily="2" charset="77"/>
                <a:ea typeface="Skandia Sans Book" panose="02000503000000020004" pitchFamily="2" charset="77"/>
                <a:cs typeface="+mn-cs"/>
              </a:defRPr>
            </a:lvl3pPr>
            <a:lvl4pPr marL="720000" indent="-180000" algn="l" defTabSz="914400" rtl="0" eaLnBrk="1" latinLnBrk="0" hangingPunct="1">
              <a:lnSpc>
                <a:spcPct val="90000"/>
              </a:lnSpc>
              <a:spcBef>
                <a:spcPct val="20000"/>
              </a:spcBef>
              <a:buFont typeface="Arial" panose="020B0604020202020204" pitchFamily="34" charset="0"/>
              <a:buChar char="•"/>
              <a:defRPr sz="800" kern="1200" baseline="0">
                <a:solidFill>
                  <a:schemeClr val="tx1"/>
                </a:solidFill>
                <a:latin typeface="Skandia Sans Book" panose="02000503000000020004" pitchFamily="2" charset="77"/>
                <a:ea typeface="Skandia Sans Book" panose="02000503000000020004" pitchFamily="2" charset="77"/>
                <a:cs typeface="+mn-cs"/>
              </a:defRPr>
            </a:lvl4pPr>
            <a:lvl5pPr marL="720000" indent="180000" algn="l" defTabSz="914400" rtl="0" eaLnBrk="1" latinLnBrk="0" hangingPunct="1">
              <a:lnSpc>
                <a:spcPct val="90000"/>
              </a:lnSpc>
              <a:spcBef>
                <a:spcPct val="20000"/>
              </a:spcBef>
              <a:buFont typeface="Arial" panose="020B0604020202020204" pitchFamily="34" charset="0"/>
              <a:buChar char="•"/>
              <a:defRPr sz="800" kern="1200" baseline="0">
                <a:solidFill>
                  <a:schemeClr val="tx1"/>
                </a:solidFill>
                <a:latin typeface="Skandia Sans Book" panose="02000503000000020004" pitchFamily="2" charset="77"/>
                <a:ea typeface="Skandia Sans Book" panose="02000503000000020004" pitchFamily="2" charset="77"/>
                <a:cs typeface="+mn-cs"/>
              </a:defRPr>
            </a:lvl5pPr>
            <a:lvl6pPr marL="900000" indent="180000" algn="l" defTabSz="914400" rtl="0" eaLnBrk="1" latinLnBrk="0" hangingPunct="1">
              <a:spcBef>
                <a:spcPct val="20000"/>
              </a:spcBef>
              <a:buFont typeface="Arial" panose="020B0604020202020204" pitchFamily="34" charset="0"/>
              <a:buChar char="•"/>
              <a:defRPr sz="1000" kern="1200">
                <a:solidFill>
                  <a:schemeClr val="tx1"/>
                </a:solidFill>
                <a:latin typeface="Skandia Sans Book" panose="02000503000000020004" pitchFamily="2" charset="77"/>
                <a:ea typeface="Skandia Sans Book" panose="02000503000000020004" pitchFamily="2" charset="77"/>
                <a:cs typeface="+mn-cs"/>
              </a:defRPr>
            </a:lvl6pPr>
            <a:lvl7pPr marL="1260000" indent="-180000" algn="l" defTabSz="914400" rtl="0" eaLnBrk="1" latinLnBrk="0" hangingPunct="1">
              <a:spcBef>
                <a:spcPct val="20000"/>
              </a:spcBef>
              <a:buFont typeface="Arial" panose="020B0604020202020204" pitchFamily="34" charset="0"/>
              <a:buChar char="•"/>
              <a:defRPr sz="1000" kern="1200">
                <a:solidFill>
                  <a:schemeClr val="tx1"/>
                </a:solidFill>
                <a:latin typeface="Skandia Sans Book" panose="02000503000000020004" pitchFamily="2" charset="77"/>
                <a:ea typeface="Skandia Sans Book" panose="02000503000000020004" pitchFamily="2" charset="77"/>
                <a:cs typeface="+mn-cs"/>
              </a:defRPr>
            </a:lvl7pPr>
            <a:lvl8pPr marL="1440000" indent="-180000" algn="l" defTabSz="914400" rtl="0" eaLnBrk="1" latinLnBrk="0" hangingPunct="1">
              <a:spcBef>
                <a:spcPct val="20000"/>
              </a:spcBef>
              <a:buFont typeface="Arial" panose="020B0604020202020204" pitchFamily="34" charset="0"/>
              <a:buChar char="•"/>
              <a:defRPr sz="1000" kern="1200">
                <a:solidFill>
                  <a:schemeClr val="tx1"/>
                </a:solidFill>
                <a:latin typeface="Skandia Sans Book" panose="02000503000000020004" pitchFamily="2" charset="77"/>
                <a:ea typeface="Skandia Sans Book" panose="02000503000000020004" pitchFamily="2" charset="77"/>
                <a:cs typeface="+mn-cs"/>
              </a:defRPr>
            </a:lvl8pPr>
            <a:lvl9pPr marL="1620000" indent="-180000" algn="l" defTabSz="914400" rtl="0" eaLnBrk="1" latinLnBrk="0" hangingPunct="1">
              <a:spcBef>
                <a:spcPct val="20000"/>
              </a:spcBef>
              <a:buFont typeface="Arial" panose="020B0604020202020204" pitchFamily="34" charset="0"/>
              <a:buChar char="•"/>
              <a:defRPr sz="1000" kern="1200">
                <a:solidFill>
                  <a:schemeClr val="tx1"/>
                </a:solidFill>
                <a:latin typeface="Skandia Sans Book" panose="02000503000000020004" pitchFamily="2" charset="77"/>
                <a:ea typeface="Skandia Sans Book" panose="02000503000000020004" pitchFamily="2" charset="77"/>
                <a:cs typeface="+mn-cs"/>
              </a:defRPr>
            </a:lvl9pPr>
          </a:lstStyle>
          <a:p>
            <a:r>
              <a:rPr lang="sv-SE" sz="800" dirty="0"/>
              <a:t>Vi erbjuder dig möjlighet att löneväxla till mer tjänstepension. Vi behöver först säkerställa att det inte påverkar din allmänna pension och sociala förmåner.</a:t>
            </a:r>
          </a:p>
        </p:txBody>
      </p:sp>
      <p:sp>
        <p:nvSpPr>
          <p:cNvPr id="69" name="Content Placeholder 2">
            <a:extLst>
              <a:ext uri="{FF2B5EF4-FFF2-40B4-BE49-F238E27FC236}">
                <a16:creationId xmlns:a16="http://schemas.microsoft.com/office/drawing/2014/main" id="{DD1287BA-000F-CED7-09D1-9DD8E13B479F}"/>
              </a:ext>
            </a:extLst>
          </p:cNvPr>
          <p:cNvSpPr txBox="1">
            <a:spLocks/>
          </p:cNvSpPr>
          <p:nvPr/>
        </p:nvSpPr>
        <p:spPr>
          <a:xfrm>
            <a:off x="2534012" y="1905011"/>
            <a:ext cx="1954800" cy="615553"/>
          </a:xfrm>
          <a:prstGeom prst="rect">
            <a:avLst/>
          </a:prstGeom>
        </p:spPr>
        <p:txBody>
          <a:bodyPr vert="horz" lIns="0" tIns="0" rIns="0" bIns="0" rtlCol="0">
            <a:spAutoFit/>
          </a:bodyPr>
          <a:lstStyle>
            <a:lvl1pPr marL="0" marR="0" indent="0" algn="l" defTabSz="914400" rtl="0" eaLnBrk="1" fontAlgn="auto" latinLnBrk="0" hangingPunct="1">
              <a:lnSpc>
                <a:spcPct val="100000"/>
              </a:lnSpc>
              <a:spcBef>
                <a:spcPts val="0"/>
              </a:spcBef>
              <a:spcAft>
                <a:spcPts val="400"/>
              </a:spcAft>
              <a:buClrTx/>
              <a:buSzTx/>
              <a:buFont typeface="Arial" panose="020B0604020202020204" pitchFamily="34" charset="0"/>
              <a:buNone/>
              <a:tabLst/>
              <a:defRPr sz="800" kern="1200">
                <a:solidFill>
                  <a:schemeClr val="tx1"/>
                </a:solidFill>
                <a:latin typeface="Skandia Sans Book" panose="02000503000000020004" pitchFamily="2" charset="77"/>
                <a:ea typeface="Skandia Sans Book" panose="02000503000000020004" pitchFamily="2" charset="77"/>
                <a:cs typeface="+mn-cs"/>
              </a:defRPr>
            </a:lvl1pPr>
            <a:lvl2pPr marL="360000" marR="0" indent="-180000" algn="l" defTabSz="914400" rtl="0" eaLnBrk="1" fontAlgn="auto" latinLnBrk="0" hangingPunct="1">
              <a:lnSpc>
                <a:spcPct val="90000"/>
              </a:lnSpc>
              <a:spcBef>
                <a:spcPct val="20000"/>
              </a:spcBef>
              <a:spcAft>
                <a:spcPts val="0"/>
              </a:spcAft>
              <a:buClrTx/>
              <a:buSzTx/>
              <a:buFont typeface="Arial" panose="020B0604020202020204" pitchFamily="34" charset="0"/>
              <a:buChar char="•"/>
              <a:tabLst/>
              <a:defRPr sz="800" kern="1200">
                <a:solidFill>
                  <a:schemeClr val="tx1"/>
                </a:solidFill>
                <a:latin typeface="Skandia Sans Book" panose="02000503000000020004" pitchFamily="2" charset="77"/>
                <a:ea typeface="Skandia Sans Book" panose="02000503000000020004" pitchFamily="2" charset="77"/>
                <a:cs typeface="+mn-cs"/>
              </a:defRPr>
            </a:lvl2pPr>
            <a:lvl3pPr marL="540000" indent="-180000" algn="l" defTabSz="914400" rtl="0" eaLnBrk="1" latinLnBrk="0" hangingPunct="1">
              <a:lnSpc>
                <a:spcPct val="90000"/>
              </a:lnSpc>
              <a:spcBef>
                <a:spcPct val="20000"/>
              </a:spcBef>
              <a:buFont typeface="Arial" panose="020B0604020202020204" pitchFamily="34" charset="0"/>
              <a:buChar char="•"/>
              <a:defRPr sz="800" kern="1200">
                <a:solidFill>
                  <a:schemeClr val="tx1"/>
                </a:solidFill>
                <a:latin typeface="Skandia Sans Book" panose="02000503000000020004" pitchFamily="2" charset="77"/>
                <a:ea typeface="Skandia Sans Book" panose="02000503000000020004" pitchFamily="2" charset="77"/>
                <a:cs typeface="+mn-cs"/>
              </a:defRPr>
            </a:lvl3pPr>
            <a:lvl4pPr marL="720000" indent="-180000" algn="l" defTabSz="914400" rtl="0" eaLnBrk="1" latinLnBrk="0" hangingPunct="1">
              <a:lnSpc>
                <a:spcPct val="90000"/>
              </a:lnSpc>
              <a:spcBef>
                <a:spcPct val="20000"/>
              </a:spcBef>
              <a:buFont typeface="Arial" panose="020B0604020202020204" pitchFamily="34" charset="0"/>
              <a:buChar char="•"/>
              <a:defRPr sz="800" kern="1200" baseline="0">
                <a:solidFill>
                  <a:schemeClr val="tx1"/>
                </a:solidFill>
                <a:latin typeface="Skandia Sans Book" panose="02000503000000020004" pitchFamily="2" charset="77"/>
                <a:ea typeface="Skandia Sans Book" panose="02000503000000020004" pitchFamily="2" charset="77"/>
                <a:cs typeface="+mn-cs"/>
              </a:defRPr>
            </a:lvl4pPr>
            <a:lvl5pPr marL="720000" indent="180000" algn="l" defTabSz="914400" rtl="0" eaLnBrk="1" latinLnBrk="0" hangingPunct="1">
              <a:lnSpc>
                <a:spcPct val="90000"/>
              </a:lnSpc>
              <a:spcBef>
                <a:spcPct val="20000"/>
              </a:spcBef>
              <a:buFont typeface="Arial" panose="020B0604020202020204" pitchFamily="34" charset="0"/>
              <a:buChar char="•"/>
              <a:defRPr sz="800" kern="1200" baseline="0">
                <a:solidFill>
                  <a:schemeClr val="tx1"/>
                </a:solidFill>
                <a:latin typeface="Skandia Sans Book" panose="02000503000000020004" pitchFamily="2" charset="77"/>
                <a:ea typeface="Skandia Sans Book" panose="02000503000000020004" pitchFamily="2" charset="77"/>
                <a:cs typeface="+mn-cs"/>
              </a:defRPr>
            </a:lvl5pPr>
            <a:lvl6pPr marL="900000" indent="180000" algn="l" defTabSz="914400" rtl="0" eaLnBrk="1" latinLnBrk="0" hangingPunct="1">
              <a:spcBef>
                <a:spcPct val="20000"/>
              </a:spcBef>
              <a:buFont typeface="Arial" panose="020B0604020202020204" pitchFamily="34" charset="0"/>
              <a:buChar char="•"/>
              <a:defRPr sz="1000" kern="1200">
                <a:solidFill>
                  <a:schemeClr val="tx1"/>
                </a:solidFill>
                <a:latin typeface="Skandia Sans Book" panose="02000503000000020004" pitchFamily="2" charset="77"/>
                <a:ea typeface="Skandia Sans Book" panose="02000503000000020004" pitchFamily="2" charset="77"/>
                <a:cs typeface="+mn-cs"/>
              </a:defRPr>
            </a:lvl6pPr>
            <a:lvl7pPr marL="1260000" indent="-180000" algn="l" defTabSz="914400" rtl="0" eaLnBrk="1" latinLnBrk="0" hangingPunct="1">
              <a:spcBef>
                <a:spcPct val="20000"/>
              </a:spcBef>
              <a:buFont typeface="Arial" panose="020B0604020202020204" pitchFamily="34" charset="0"/>
              <a:buChar char="•"/>
              <a:defRPr sz="1000" kern="1200">
                <a:solidFill>
                  <a:schemeClr val="tx1"/>
                </a:solidFill>
                <a:latin typeface="Skandia Sans Book" panose="02000503000000020004" pitchFamily="2" charset="77"/>
                <a:ea typeface="Skandia Sans Book" panose="02000503000000020004" pitchFamily="2" charset="77"/>
                <a:cs typeface="+mn-cs"/>
              </a:defRPr>
            </a:lvl7pPr>
            <a:lvl8pPr marL="1440000" indent="-180000" algn="l" defTabSz="914400" rtl="0" eaLnBrk="1" latinLnBrk="0" hangingPunct="1">
              <a:spcBef>
                <a:spcPct val="20000"/>
              </a:spcBef>
              <a:buFont typeface="Arial" panose="020B0604020202020204" pitchFamily="34" charset="0"/>
              <a:buChar char="•"/>
              <a:defRPr sz="1000" kern="1200">
                <a:solidFill>
                  <a:schemeClr val="tx1"/>
                </a:solidFill>
                <a:latin typeface="Skandia Sans Book" panose="02000503000000020004" pitchFamily="2" charset="77"/>
                <a:ea typeface="Skandia Sans Book" panose="02000503000000020004" pitchFamily="2" charset="77"/>
                <a:cs typeface="+mn-cs"/>
              </a:defRPr>
            </a:lvl8pPr>
            <a:lvl9pPr marL="1620000" indent="-180000" algn="l" defTabSz="914400" rtl="0" eaLnBrk="1" latinLnBrk="0" hangingPunct="1">
              <a:spcBef>
                <a:spcPct val="20000"/>
              </a:spcBef>
              <a:buFont typeface="Arial" panose="020B0604020202020204" pitchFamily="34" charset="0"/>
              <a:buChar char="•"/>
              <a:defRPr sz="1000" kern="1200">
                <a:solidFill>
                  <a:schemeClr val="tx1"/>
                </a:solidFill>
                <a:latin typeface="Skandia Sans Book" panose="02000503000000020004" pitchFamily="2" charset="77"/>
                <a:ea typeface="Skandia Sans Book" panose="02000503000000020004" pitchFamily="2" charset="77"/>
                <a:cs typeface="+mn-cs"/>
              </a:defRPr>
            </a:lvl9pPr>
          </a:lstStyle>
          <a:p>
            <a:r>
              <a:rPr lang="sv-SE" sz="800" dirty="0"/>
              <a:t>Vi vill inte att du ska behöva tänka på </a:t>
            </a:r>
            <a:br>
              <a:rPr lang="sv-SE" sz="800" dirty="0"/>
            </a:br>
            <a:r>
              <a:rPr lang="sv-SE" sz="800" dirty="0"/>
              <a:t>ekonomin </a:t>
            </a:r>
            <a:r>
              <a:rPr lang="sv-SE" dirty="0"/>
              <a:t>om </a:t>
            </a:r>
            <a:r>
              <a:rPr lang="sv-SE" sz="800" dirty="0"/>
              <a:t>du blir långvarigt sjuk. Därför </a:t>
            </a:r>
            <a:br>
              <a:rPr lang="sv-SE" sz="800" dirty="0"/>
            </a:br>
            <a:r>
              <a:rPr lang="sv-SE" sz="800" dirty="0"/>
              <a:t>har vi en Sjukförsäkring som börjar gälla efter </a:t>
            </a:r>
            <a:br>
              <a:rPr lang="sv-SE" sz="800" dirty="0"/>
            </a:br>
            <a:r>
              <a:rPr lang="sv-SE" sz="800" dirty="0"/>
              <a:t>3 månaders sjukskrivning som kan ge dig </a:t>
            </a:r>
            <a:br>
              <a:rPr lang="sv-SE" sz="800" dirty="0"/>
            </a:br>
            <a:r>
              <a:rPr lang="sv-SE" sz="800" dirty="0"/>
              <a:t>upp till 90 % av lönen.</a:t>
            </a:r>
          </a:p>
        </p:txBody>
      </p:sp>
      <p:cxnSp>
        <p:nvCxnSpPr>
          <p:cNvPr id="73" name="Rak 13">
            <a:extLst>
              <a:ext uri="{FF2B5EF4-FFF2-40B4-BE49-F238E27FC236}">
                <a16:creationId xmlns:a16="http://schemas.microsoft.com/office/drawing/2014/main" id="{5EA5DD61-9941-2884-BC81-616C7D16C4A5}"/>
              </a:ext>
            </a:extLst>
          </p:cNvPr>
          <p:cNvCxnSpPr>
            <a:cxnSpLocks/>
          </p:cNvCxnSpPr>
          <p:nvPr/>
        </p:nvCxnSpPr>
        <p:spPr>
          <a:xfrm>
            <a:off x="2534012" y="1845349"/>
            <a:ext cx="19584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Rak 13">
            <a:extLst>
              <a:ext uri="{FF2B5EF4-FFF2-40B4-BE49-F238E27FC236}">
                <a16:creationId xmlns:a16="http://schemas.microsoft.com/office/drawing/2014/main" id="{9A68D53D-D80B-4744-7C48-A1C60BA12FD4}"/>
              </a:ext>
            </a:extLst>
          </p:cNvPr>
          <p:cNvCxnSpPr>
            <a:cxnSpLocks/>
          </p:cNvCxnSpPr>
          <p:nvPr/>
        </p:nvCxnSpPr>
        <p:spPr>
          <a:xfrm>
            <a:off x="4638139" y="4121323"/>
            <a:ext cx="19548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Rak 13">
            <a:extLst>
              <a:ext uri="{FF2B5EF4-FFF2-40B4-BE49-F238E27FC236}">
                <a16:creationId xmlns:a16="http://schemas.microsoft.com/office/drawing/2014/main" id="{D4706540-D4CC-A602-EEA2-7E7A00D49941}"/>
              </a:ext>
            </a:extLst>
          </p:cNvPr>
          <p:cNvCxnSpPr>
            <a:cxnSpLocks/>
          </p:cNvCxnSpPr>
          <p:nvPr/>
        </p:nvCxnSpPr>
        <p:spPr>
          <a:xfrm>
            <a:off x="6753800" y="3210908"/>
            <a:ext cx="19584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77" name="Content Placeholder 15">
            <a:extLst>
              <a:ext uri="{FF2B5EF4-FFF2-40B4-BE49-F238E27FC236}">
                <a16:creationId xmlns:a16="http://schemas.microsoft.com/office/drawing/2014/main" id="{9118A3EB-CA29-7A59-75DD-FBB391EC16C6}"/>
              </a:ext>
            </a:extLst>
          </p:cNvPr>
          <p:cNvSpPr txBox="1">
            <a:spLocks/>
          </p:cNvSpPr>
          <p:nvPr/>
        </p:nvSpPr>
        <p:spPr>
          <a:xfrm>
            <a:off x="6753800" y="4192745"/>
            <a:ext cx="1954800" cy="615548"/>
          </a:xfrm>
          <a:prstGeom prst="rect">
            <a:avLst/>
          </a:prstGeom>
        </p:spPr>
        <p:txBody>
          <a:bodyPr vert="horz" lIns="0" tIns="0" rIns="0" bIns="0" rtlCol="0">
            <a:noAutofit/>
          </a:bodyPr>
          <a:lstStyle>
            <a:lvl1pPr marL="0" marR="0" indent="0" algn="l" defTabSz="914400" rtl="0" eaLnBrk="1" fontAlgn="auto" latinLnBrk="0" hangingPunct="1">
              <a:lnSpc>
                <a:spcPct val="100000"/>
              </a:lnSpc>
              <a:spcBef>
                <a:spcPts val="0"/>
              </a:spcBef>
              <a:spcAft>
                <a:spcPts val="400"/>
              </a:spcAft>
              <a:buClrTx/>
              <a:buSzTx/>
              <a:buFont typeface="Arial" panose="020B0604020202020204" pitchFamily="34" charset="0"/>
              <a:buNone/>
              <a:tabLst/>
              <a:defRPr sz="800" kern="1200">
                <a:solidFill>
                  <a:schemeClr val="tx1"/>
                </a:solidFill>
                <a:latin typeface="Skandia Sans Book" panose="02000503000000020004" pitchFamily="2" charset="77"/>
                <a:ea typeface="Skandia Sans Book" panose="02000503000000020004" pitchFamily="2" charset="77"/>
                <a:cs typeface="+mn-cs"/>
              </a:defRPr>
            </a:lvl1pPr>
            <a:lvl2pPr marL="360000" marR="0" indent="-180000" algn="l" defTabSz="914400" rtl="0" eaLnBrk="1" fontAlgn="auto" latinLnBrk="0" hangingPunct="1">
              <a:lnSpc>
                <a:spcPct val="90000"/>
              </a:lnSpc>
              <a:spcBef>
                <a:spcPct val="20000"/>
              </a:spcBef>
              <a:spcAft>
                <a:spcPts val="0"/>
              </a:spcAft>
              <a:buClrTx/>
              <a:buSzTx/>
              <a:buFont typeface="Arial" panose="020B0604020202020204" pitchFamily="34" charset="0"/>
              <a:buChar char="•"/>
              <a:tabLst/>
              <a:defRPr sz="800" kern="1200">
                <a:solidFill>
                  <a:schemeClr val="tx1"/>
                </a:solidFill>
                <a:latin typeface="Skandia Sans Book" panose="02000503000000020004" pitchFamily="2" charset="77"/>
                <a:ea typeface="Skandia Sans Book" panose="02000503000000020004" pitchFamily="2" charset="77"/>
                <a:cs typeface="+mn-cs"/>
              </a:defRPr>
            </a:lvl2pPr>
            <a:lvl3pPr marL="540000" indent="-180000" algn="l" defTabSz="914400" rtl="0" eaLnBrk="1" latinLnBrk="0" hangingPunct="1">
              <a:lnSpc>
                <a:spcPct val="90000"/>
              </a:lnSpc>
              <a:spcBef>
                <a:spcPct val="20000"/>
              </a:spcBef>
              <a:buFont typeface="Arial" panose="020B0604020202020204" pitchFamily="34" charset="0"/>
              <a:buChar char="•"/>
              <a:defRPr sz="800" kern="1200">
                <a:solidFill>
                  <a:schemeClr val="tx1"/>
                </a:solidFill>
                <a:latin typeface="Skandia Sans Book" panose="02000503000000020004" pitchFamily="2" charset="77"/>
                <a:ea typeface="Skandia Sans Book" panose="02000503000000020004" pitchFamily="2" charset="77"/>
                <a:cs typeface="+mn-cs"/>
              </a:defRPr>
            </a:lvl3pPr>
            <a:lvl4pPr marL="720000" indent="-180000" algn="l" defTabSz="914400" rtl="0" eaLnBrk="1" latinLnBrk="0" hangingPunct="1">
              <a:lnSpc>
                <a:spcPct val="90000"/>
              </a:lnSpc>
              <a:spcBef>
                <a:spcPct val="20000"/>
              </a:spcBef>
              <a:buFont typeface="Arial" panose="020B0604020202020204" pitchFamily="34" charset="0"/>
              <a:buChar char="•"/>
              <a:defRPr sz="800" kern="1200" baseline="0">
                <a:solidFill>
                  <a:schemeClr val="tx1"/>
                </a:solidFill>
                <a:latin typeface="Skandia Sans Book" panose="02000503000000020004" pitchFamily="2" charset="77"/>
                <a:ea typeface="Skandia Sans Book" panose="02000503000000020004" pitchFamily="2" charset="77"/>
                <a:cs typeface="+mn-cs"/>
              </a:defRPr>
            </a:lvl4pPr>
            <a:lvl5pPr marL="720000" indent="180000" algn="l" defTabSz="914400" rtl="0" eaLnBrk="1" latinLnBrk="0" hangingPunct="1">
              <a:lnSpc>
                <a:spcPct val="90000"/>
              </a:lnSpc>
              <a:spcBef>
                <a:spcPct val="20000"/>
              </a:spcBef>
              <a:buFont typeface="Arial" panose="020B0604020202020204" pitchFamily="34" charset="0"/>
              <a:buChar char="•"/>
              <a:defRPr sz="800" kern="1200" baseline="0">
                <a:solidFill>
                  <a:schemeClr val="tx1"/>
                </a:solidFill>
                <a:latin typeface="Skandia Sans Book" panose="02000503000000020004" pitchFamily="2" charset="77"/>
                <a:ea typeface="Skandia Sans Book" panose="02000503000000020004" pitchFamily="2" charset="77"/>
                <a:cs typeface="+mn-cs"/>
              </a:defRPr>
            </a:lvl5pPr>
            <a:lvl6pPr marL="900000" indent="180000" algn="l" defTabSz="914400" rtl="0" eaLnBrk="1" latinLnBrk="0" hangingPunct="1">
              <a:spcBef>
                <a:spcPct val="20000"/>
              </a:spcBef>
              <a:buFont typeface="Arial" panose="020B0604020202020204" pitchFamily="34" charset="0"/>
              <a:buChar char="•"/>
              <a:defRPr sz="1000" kern="1200">
                <a:solidFill>
                  <a:schemeClr val="tx1"/>
                </a:solidFill>
                <a:latin typeface="Skandia Sans Book" panose="02000503000000020004" pitchFamily="2" charset="77"/>
                <a:ea typeface="Skandia Sans Book" panose="02000503000000020004" pitchFamily="2" charset="77"/>
                <a:cs typeface="+mn-cs"/>
              </a:defRPr>
            </a:lvl6pPr>
            <a:lvl7pPr marL="1260000" indent="-180000" algn="l" defTabSz="914400" rtl="0" eaLnBrk="1" latinLnBrk="0" hangingPunct="1">
              <a:spcBef>
                <a:spcPct val="20000"/>
              </a:spcBef>
              <a:buFont typeface="Arial" panose="020B0604020202020204" pitchFamily="34" charset="0"/>
              <a:buChar char="•"/>
              <a:defRPr sz="1000" kern="1200">
                <a:solidFill>
                  <a:schemeClr val="tx1"/>
                </a:solidFill>
                <a:latin typeface="Skandia Sans Book" panose="02000503000000020004" pitchFamily="2" charset="77"/>
                <a:ea typeface="Skandia Sans Book" panose="02000503000000020004" pitchFamily="2" charset="77"/>
                <a:cs typeface="+mn-cs"/>
              </a:defRPr>
            </a:lvl7pPr>
            <a:lvl8pPr marL="1440000" indent="-180000" algn="l" defTabSz="914400" rtl="0" eaLnBrk="1" latinLnBrk="0" hangingPunct="1">
              <a:spcBef>
                <a:spcPct val="20000"/>
              </a:spcBef>
              <a:buFont typeface="Arial" panose="020B0604020202020204" pitchFamily="34" charset="0"/>
              <a:buChar char="•"/>
              <a:defRPr sz="1000" kern="1200">
                <a:solidFill>
                  <a:schemeClr val="tx1"/>
                </a:solidFill>
                <a:latin typeface="Skandia Sans Book" panose="02000503000000020004" pitchFamily="2" charset="77"/>
                <a:ea typeface="Skandia Sans Book" panose="02000503000000020004" pitchFamily="2" charset="77"/>
                <a:cs typeface="+mn-cs"/>
              </a:defRPr>
            </a:lvl8pPr>
            <a:lvl9pPr marL="1620000" indent="-180000" algn="l" defTabSz="914400" rtl="0" eaLnBrk="1" latinLnBrk="0" hangingPunct="1">
              <a:spcBef>
                <a:spcPct val="20000"/>
              </a:spcBef>
              <a:buFont typeface="Arial" panose="020B0604020202020204" pitchFamily="34" charset="0"/>
              <a:buChar char="•"/>
              <a:defRPr sz="1000" kern="1200">
                <a:solidFill>
                  <a:schemeClr val="tx1"/>
                </a:solidFill>
                <a:latin typeface="Skandia Sans Book" panose="02000503000000020004" pitchFamily="2" charset="77"/>
                <a:ea typeface="Skandia Sans Book" panose="02000503000000020004" pitchFamily="2" charset="77"/>
                <a:cs typeface="+mn-cs"/>
              </a:defRPr>
            </a:lvl9pPr>
          </a:lstStyle>
          <a:p>
            <a:r>
              <a:rPr lang="sv-SE" sz="800" dirty="0"/>
              <a:t>Du får tillgång till kvalitetsgranskade vardags-tjänster till ett förmånligt pris hos utvalda samarbetspartners för att hjälpa nära &amp; kära.</a:t>
            </a:r>
          </a:p>
          <a:p>
            <a:endParaRPr lang="sv-SE" sz="800" dirty="0"/>
          </a:p>
          <a:p>
            <a:pPr algn="ctr"/>
            <a:endParaRPr lang="sv-SE" sz="800" dirty="0"/>
          </a:p>
        </p:txBody>
      </p:sp>
      <p:sp>
        <p:nvSpPr>
          <p:cNvPr id="79" name="Content Placeholder 2">
            <a:extLst>
              <a:ext uri="{FF2B5EF4-FFF2-40B4-BE49-F238E27FC236}">
                <a16:creationId xmlns:a16="http://schemas.microsoft.com/office/drawing/2014/main" id="{EBB4610F-7EB8-EF87-2F97-3D8A712C4A24}"/>
              </a:ext>
            </a:extLst>
          </p:cNvPr>
          <p:cNvSpPr txBox="1">
            <a:spLocks/>
          </p:cNvSpPr>
          <p:nvPr/>
        </p:nvSpPr>
        <p:spPr>
          <a:xfrm>
            <a:off x="4638138" y="3283402"/>
            <a:ext cx="1954799" cy="789960"/>
          </a:xfrm>
          <a:prstGeom prst="rect">
            <a:avLst/>
          </a:prstGeom>
        </p:spPr>
        <p:txBody>
          <a:bodyPr vert="horz" wrap="square" lIns="0" tIns="0" rIns="0" bIns="0" rtlCol="0">
            <a:spAutoFit/>
          </a:bodyPr>
          <a:lstStyle>
            <a:lvl1pPr marL="0" marR="0" indent="0" algn="l" defTabSz="914400" rtl="0" eaLnBrk="1" fontAlgn="auto" latinLnBrk="0" hangingPunct="1">
              <a:lnSpc>
                <a:spcPct val="100000"/>
              </a:lnSpc>
              <a:spcBef>
                <a:spcPts val="0"/>
              </a:spcBef>
              <a:spcAft>
                <a:spcPts val="400"/>
              </a:spcAft>
              <a:buClrTx/>
              <a:buSzTx/>
              <a:buFont typeface="Arial" panose="020B0604020202020204" pitchFamily="34" charset="0"/>
              <a:buNone/>
              <a:tabLst/>
              <a:defRPr sz="800" kern="1200">
                <a:solidFill>
                  <a:schemeClr val="tx1"/>
                </a:solidFill>
                <a:latin typeface="Skandia Sans Book" panose="02000503000000020004" pitchFamily="2" charset="77"/>
                <a:ea typeface="Skandia Sans Book" panose="02000503000000020004" pitchFamily="2" charset="77"/>
                <a:cs typeface="+mn-cs"/>
              </a:defRPr>
            </a:lvl1pPr>
            <a:lvl2pPr marL="360000" marR="0" indent="-180000" algn="l" defTabSz="914400" rtl="0" eaLnBrk="1" fontAlgn="auto" latinLnBrk="0" hangingPunct="1">
              <a:lnSpc>
                <a:spcPct val="90000"/>
              </a:lnSpc>
              <a:spcBef>
                <a:spcPct val="20000"/>
              </a:spcBef>
              <a:spcAft>
                <a:spcPts val="0"/>
              </a:spcAft>
              <a:buClrTx/>
              <a:buSzTx/>
              <a:buFont typeface="Arial" panose="020B0604020202020204" pitchFamily="34" charset="0"/>
              <a:buChar char="•"/>
              <a:tabLst/>
              <a:defRPr sz="800" kern="1200">
                <a:solidFill>
                  <a:schemeClr val="tx1"/>
                </a:solidFill>
                <a:latin typeface="Skandia Sans Book" panose="02000503000000020004" pitchFamily="2" charset="77"/>
                <a:ea typeface="Skandia Sans Book" panose="02000503000000020004" pitchFamily="2" charset="77"/>
                <a:cs typeface="+mn-cs"/>
              </a:defRPr>
            </a:lvl2pPr>
            <a:lvl3pPr marL="540000" indent="-180000" algn="l" defTabSz="914400" rtl="0" eaLnBrk="1" latinLnBrk="0" hangingPunct="1">
              <a:lnSpc>
                <a:spcPct val="90000"/>
              </a:lnSpc>
              <a:spcBef>
                <a:spcPct val="20000"/>
              </a:spcBef>
              <a:buFont typeface="Arial" panose="020B0604020202020204" pitchFamily="34" charset="0"/>
              <a:buChar char="•"/>
              <a:defRPr sz="800" kern="1200">
                <a:solidFill>
                  <a:schemeClr val="tx1"/>
                </a:solidFill>
                <a:latin typeface="Skandia Sans Book" panose="02000503000000020004" pitchFamily="2" charset="77"/>
                <a:ea typeface="Skandia Sans Book" panose="02000503000000020004" pitchFamily="2" charset="77"/>
                <a:cs typeface="+mn-cs"/>
              </a:defRPr>
            </a:lvl3pPr>
            <a:lvl4pPr marL="720000" indent="-180000" algn="l" defTabSz="914400" rtl="0" eaLnBrk="1" latinLnBrk="0" hangingPunct="1">
              <a:lnSpc>
                <a:spcPct val="90000"/>
              </a:lnSpc>
              <a:spcBef>
                <a:spcPct val="20000"/>
              </a:spcBef>
              <a:buFont typeface="Arial" panose="020B0604020202020204" pitchFamily="34" charset="0"/>
              <a:buChar char="•"/>
              <a:defRPr sz="800" kern="1200" baseline="0">
                <a:solidFill>
                  <a:schemeClr val="tx1"/>
                </a:solidFill>
                <a:latin typeface="Skandia Sans Book" panose="02000503000000020004" pitchFamily="2" charset="77"/>
                <a:ea typeface="Skandia Sans Book" panose="02000503000000020004" pitchFamily="2" charset="77"/>
                <a:cs typeface="+mn-cs"/>
              </a:defRPr>
            </a:lvl4pPr>
            <a:lvl5pPr marL="720000" indent="180000" algn="l" defTabSz="914400" rtl="0" eaLnBrk="1" latinLnBrk="0" hangingPunct="1">
              <a:lnSpc>
                <a:spcPct val="90000"/>
              </a:lnSpc>
              <a:spcBef>
                <a:spcPct val="20000"/>
              </a:spcBef>
              <a:buFont typeface="Arial" panose="020B0604020202020204" pitchFamily="34" charset="0"/>
              <a:buChar char="•"/>
              <a:defRPr sz="800" kern="1200" baseline="0">
                <a:solidFill>
                  <a:schemeClr val="tx1"/>
                </a:solidFill>
                <a:latin typeface="Skandia Sans Book" panose="02000503000000020004" pitchFamily="2" charset="77"/>
                <a:ea typeface="Skandia Sans Book" panose="02000503000000020004" pitchFamily="2" charset="77"/>
                <a:cs typeface="+mn-cs"/>
              </a:defRPr>
            </a:lvl5pPr>
            <a:lvl6pPr marL="900000" indent="180000" algn="l" defTabSz="914400" rtl="0" eaLnBrk="1" latinLnBrk="0" hangingPunct="1">
              <a:spcBef>
                <a:spcPct val="20000"/>
              </a:spcBef>
              <a:buFont typeface="Arial" panose="020B0604020202020204" pitchFamily="34" charset="0"/>
              <a:buChar char="•"/>
              <a:defRPr sz="1000" kern="1200">
                <a:solidFill>
                  <a:schemeClr val="tx1"/>
                </a:solidFill>
                <a:latin typeface="Skandia Sans Book" panose="02000503000000020004" pitchFamily="2" charset="77"/>
                <a:ea typeface="Skandia Sans Book" panose="02000503000000020004" pitchFamily="2" charset="77"/>
                <a:cs typeface="+mn-cs"/>
              </a:defRPr>
            </a:lvl6pPr>
            <a:lvl7pPr marL="1260000" indent="-180000" algn="l" defTabSz="914400" rtl="0" eaLnBrk="1" latinLnBrk="0" hangingPunct="1">
              <a:spcBef>
                <a:spcPct val="20000"/>
              </a:spcBef>
              <a:buFont typeface="Arial" panose="020B0604020202020204" pitchFamily="34" charset="0"/>
              <a:buChar char="•"/>
              <a:defRPr sz="1000" kern="1200">
                <a:solidFill>
                  <a:schemeClr val="tx1"/>
                </a:solidFill>
                <a:latin typeface="Skandia Sans Book" panose="02000503000000020004" pitchFamily="2" charset="77"/>
                <a:ea typeface="Skandia Sans Book" panose="02000503000000020004" pitchFamily="2" charset="77"/>
                <a:cs typeface="+mn-cs"/>
              </a:defRPr>
            </a:lvl7pPr>
            <a:lvl8pPr marL="1440000" indent="-180000" algn="l" defTabSz="914400" rtl="0" eaLnBrk="1" latinLnBrk="0" hangingPunct="1">
              <a:spcBef>
                <a:spcPct val="20000"/>
              </a:spcBef>
              <a:buFont typeface="Arial" panose="020B0604020202020204" pitchFamily="34" charset="0"/>
              <a:buChar char="•"/>
              <a:defRPr sz="1000" kern="1200">
                <a:solidFill>
                  <a:schemeClr val="tx1"/>
                </a:solidFill>
                <a:latin typeface="Skandia Sans Book" panose="02000503000000020004" pitchFamily="2" charset="77"/>
                <a:ea typeface="Skandia Sans Book" panose="02000503000000020004" pitchFamily="2" charset="77"/>
                <a:cs typeface="+mn-cs"/>
              </a:defRPr>
            </a:lvl8pPr>
            <a:lvl9pPr marL="1620000" indent="-180000" algn="l" defTabSz="914400" rtl="0" eaLnBrk="1" latinLnBrk="0" hangingPunct="1">
              <a:spcBef>
                <a:spcPct val="20000"/>
              </a:spcBef>
              <a:buFont typeface="Arial" panose="020B0604020202020204" pitchFamily="34" charset="0"/>
              <a:buChar char="•"/>
              <a:defRPr sz="1000" kern="1200">
                <a:solidFill>
                  <a:schemeClr val="tx1"/>
                </a:solidFill>
                <a:latin typeface="Skandia Sans Book" panose="02000503000000020004" pitchFamily="2" charset="77"/>
                <a:ea typeface="Skandia Sans Book" panose="02000503000000020004" pitchFamily="2" charset="77"/>
                <a:cs typeface="+mn-cs"/>
              </a:defRPr>
            </a:lvl9pPr>
          </a:lstStyle>
          <a:p>
            <a:r>
              <a:rPr lang="sv-SE" dirty="0"/>
              <a:t>Varje månad </a:t>
            </a:r>
            <a:r>
              <a:rPr lang="sv-SE" dirty="0">
                <a:latin typeface="Skandia Sans Book" panose="02000503000000020004" pitchFamily="50" charset="0"/>
                <a:ea typeface="Skandia Sans Book" panose="02000503000000020004" pitchFamily="50" charset="0"/>
              </a:rPr>
              <a:t>betalar vi in </a:t>
            </a:r>
            <a:r>
              <a:rPr lang="sv-SE" dirty="0">
                <a:effectLst/>
                <a:latin typeface="Skandia Sans Book" panose="02000503000000020004" pitchFamily="50" charset="0"/>
                <a:ea typeface="Skandia Sans Book" panose="02000503000000020004" pitchFamily="50" charset="0"/>
              </a:rPr>
              <a:t>&lt;fyll i korrekt belopp här&gt;</a:t>
            </a:r>
            <a:r>
              <a:rPr lang="sv-SE" dirty="0">
                <a:latin typeface="Skandia Sans Book" panose="02000503000000020004" pitchFamily="50" charset="0"/>
                <a:ea typeface="Skandia Sans Book" panose="02000503000000020004" pitchFamily="50" charset="0"/>
              </a:rPr>
              <a:t> till din </a:t>
            </a:r>
            <a:r>
              <a:rPr lang="sv-SE" dirty="0"/>
              <a:t>tjänstepension som är en viktig del av din totala pension.</a:t>
            </a:r>
          </a:p>
          <a:p>
            <a:r>
              <a:rPr lang="sv-SE" sz="800" dirty="0"/>
              <a:t>För att fatta rätt beslut och påverka din </a:t>
            </a:r>
            <a:br>
              <a:rPr lang="sv-SE" sz="800" dirty="0"/>
            </a:br>
            <a:r>
              <a:rPr lang="sv-SE" sz="800" dirty="0"/>
              <a:t>trygghet och pension har du tillgång till kostnadsfri pensionsrådgivning.</a:t>
            </a:r>
          </a:p>
        </p:txBody>
      </p:sp>
      <p:cxnSp>
        <p:nvCxnSpPr>
          <p:cNvPr id="80" name="Rak 13">
            <a:extLst>
              <a:ext uri="{FF2B5EF4-FFF2-40B4-BE49-F238E27FC236}">
                <a16:creationId xmlns:a16="http://schemas.microsoft.com/office/drawing/2014/main" id="{BC0840D0-88DC-8FC6-4CAA-98C7A376DBE7}"/>
              </a:ext>
            </a:extLst>
          </p:cNvPr>
          <p:cNvCxnSpPr>
            <a:cxnSpLocks/>
          </p:cNvCxnSpPr>
          <p:nvPr/>
        </p:nvCxnSpPr>
        <p:spPr>
          <a:xfrm>
            <a:off x="2534012" y="4121323"/>
            <a:ext cx="19548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81" name="Content Placeholder 15">
            <a:extLst>
              <a:ext uri="{FF2B5EF4-FFF2-40B4-BE49-F238E27FC236}">
                <a16:creationId xmlns:a16="http://schemas.microsoft.com/office/drawing/2014/main" id="{CF9C50AB-C9B0-BED6-59A9-2FFD34185EA1}"/>
              </a:ext>
            </a:extLst>
          </p:cNvPr>
          <p:cNvSpPr txBox="1">
            <a:spLocks/>
          </p:cNvSpPr>
          <p:nvPr/>
        </p:nvSpPr>
        <p:spPr>
          <a:xfrm>
            <a:off x="2534012" y="4192745"/>
            <a:ext cx="1954800" cy="615548"/>
          </a:xfrm>
          <a:prstGeom prst="rect">
            <a:avLst/>
          </a:prstGeom>
        </p:spPr>
        <p:txBody>
          <a:bodyPr vert="horz" lIns="0" tIns="0" rIns="0" bIns="0" rtlCol="0">
            <a:noAutofit/>
          </a:bodyPr>
          <a:lstStyle>
            <a:lvl1pPr marL="0" marR="0" indent="0" algn="l" defTabSz="914400" rtl="0" eaLnBrk="1" fontAlgn="auto" latinLnBrk="0" hangingPunct="1">
              <a:lnSpc>
                <a:spcPct val="100000"/>
              </a:lnSpc>
              <a:spcBef>
                <a:spcPts val="0"/>
              </a:spcBef>
              <a:spcAft>
                <a:spcPts val="400"/>
              </a:spcAft>
              <a:buClrTx/>
              <a:buSzTx/>
              <a:buFont typeface="Arial" panose="020B0604020202020204" pitchFamily="34" charset="0"/>
              <a:buNone/>
              <a:tabLst/>
              <a:defRPr sz="800" kern="1200">
                <a:solidFill>
                  <a:schemeClr val="tx1"/>
                </a:solidFill>
                <a:latin typeface="Skandia Sans Book" panose="02000503000000020004" pitchFamily="2" charset="77"/>
                <a:ea typeface="Skandia Sans Book" panose="02000503000000020004" pitchFamily="2" charset="77"/>
                <a:cs typeface="+mn-cs"/>
              </a:defRPr>
            </a:lvl1pPr>
            <a:lvl2pPr marL="360000" marR="0" indent="-180000" algn="l" defTabSz="914400" rtl="0" eaLnBrk="1" fontAlgn="auto" latinLnBrk="0" hangingPunct="1">
              <a:lnSpc>
                <a:spcPct val="90000"/>
              </a:lnSpc>
              <a:spcBef>
                <a:spcPct val="20000"/>
              </a:spcBef>
              <a:spcAft>
                <a:spcPts val="0"/>
              </a:spcAft>
              <a:buClrTx/>
              <a:buSzTx/>
              <a:buFont typeface="Arial" panose="020B0604020202020204" pitchFamily="34" charset="0"/>
              <a:buChar char="•"/>
              <a:tabLst/>
              <a:defRPr sz="800" kern="1200">
                <a:solidFill>
                  <a:schemeClr val="tx1"/>
                </a:solidFill>
                <a:latin typeface="Skandia Sans Book" panose="02000503000000020004" pitchFamily="2" charset="77"/>
                <a:ea typeface="Skandia Sans Book" panose="02000503000000020004" pitchFamily="2" charset="77"/>
                <a:cs typeface="+mn-cs"/>
              </a:defRPr>
            </a:lvl2pPr>
            <a:lvl3pPr marL="540000" indent="-180000" algn="l" defTabSz="914400" rtl="0" eaLnBrk="1" latinLnBrk="0" hangingPunct="1">
              <a:lnSpc>
                <a:spcPct val="90000"/>
              </a:lnSpc>
              <a:spcBef>
                <a:spcPct val="20000"/>
              </a:spcBef>
              <a:buFont typeface="Arial" panose="020B0604020202020204" pitchFamily="34" charset="0"/>
              <a:buChar char="•"/>
              <a:defRPr sz="800" kern="1200">
                <a:solidFill>
                  <a:schemeClr val="tx1"/>
                </a:solidFill>
                <a:latin typeface="Skandia Sans Book" panose="02000503000000020004" pitchFamily="2" charset="77"/>
                <a:ea typeface="Skandia Sans Book" panose="02000503000000020004" pitchFamily="2" charset="77"/>
                <a:cs typeface="+mn-cs"/>
              </a:defRPr>
            </a:lvl3pPr>
            <a:lvl4pPr marL="720000" indent="-180000" algn="l" defTabSz="914400" rtl="0" eaLnBrk="1" latinLnBrk="0" hangingPunct="1">
              <a:lnSpc>
                <a:spcPct val="90000"/>
              </a:lnSpc>
              <a:spcBef>
                <a:spcPct val="20000"/>
              </a:spcBef>
              <a:buFont typeface="Arial" panose="020B0604020202020204" pitchFamily="34" charset="0"/>
              <a:buChar char="•"/>
              <a:defRPr sz="800" kern="1200" baseline="0">
                <a:solidFill>
                  <a:schemeClr val="tx1"/>
                </a:solidFill>
                <a:latin typeface="Skandia Sans Book" panose="02000503000000020004" pitchFamily="2" charset="77"/>
                <a:ea typeface="Skandia Sans Book" panose="02000503000000020004" pitchFamily="2" charset="77"/>
                <a:cs typeface="+mn-cs"/>
              </a:defRPr>
            </a:lvl4pPr>
            <a:lvl5pPr marL="720000" indent="180000" algn="l" defTabSz="914400" rtl="0" eaLnBrk="1" latinLnBrk="0" hangingPunct="1">
              <a:lnSpc>
                <a:spcPct val="90000"/>
              </a:lnSpc>
              <a:spcBef>
                <a:spcPct val="20000"/>
              </a:spcBef>
              <a:buFont typeface="Arial" panose="020B0604020202020204" pitchFamily="34" charset="0"/>
              <a:buChar char="•"/>
              <a:defRPr sz="800" kern="1200" baseline="0">
                <a:solidFill>
                  <a:schemeClr val="tx1"/>
                </a:solidFill>
                <a:latin typeface="Skandia Sans Book" panose="02000503000000020004" pitchFamily="2" charset="77"/>
                <a:ea typeface="Skandia Sans Book" panose="02000503000000020004" pitchFamily="2" charset="77"/>
                <a:cs typeface="+mn-cs"/>
              </a:defRPr>
            </a:lvl5pPr>
            <a:lvl6pPr marL="900000" indent="180000" algn="l" defTabSz="914400" rtl="0" eaLnBrk="1" latinLnBrk="0" hangingPunct="1">
              <a:spcBef>
                <a:spcPct val="20000"/>
              </a:spcBef>
              <a:buFont typeface="Arial" panose="020B0604020202020204" pitchFamily="34" charset="0"/>
              <a:buChar char="•"/>
              <a:defRPr sz="1000" kern="1200">
                <a:solidFill>
                  <a:schemeClr val="tx1"/>
                </a:solidFill>
                <a:latin typeface="Skandia Sans Book" panose="02000503000000020004" pitchFamily="2" charset="77"/>
                <a:ea typeface="Skandia Sans Book" panose="02000503000000020004" pitchFamily="2" charset="77"/>
                <a:cs typeface="+mn-cs"/>
              </a:defRPr>
            </a:lvl6pPr>
            <a:lvl7pPr marL="1260000" indent="-180000" algn="l" defTabSz="914400" rtl="0" eaLnBrk="1" latinLnBrk="0" hangingPunct="1">
              <a:spcBef>
                <a:spcPct val="20000"/>
              </a:spcBef>
              <a:buFont typeface="Arial" panose="020B0604020202020204" pitchFamily="34" charset="0"/>
              <a:buChar char="•"/>
              <a:defRPr sz="1000" kern="1200">
                <a:solidFill>
                  <a:schemeClr val="tx1"/>
                </a:solidFill>
                <a:latin typeface="Skandia Sans Book" panose="02000503000000020004" pitchFamily="2" charset="77"/>
                <a:ea typeface="Skandia Sans Book" panose="02000503000000020004" pitchFamily="2" charset="77"/>
                <a:cs typeface="+mn-cs"/>
              </a:defRPr>
            </a:lvl7pPr>
            <a:lvl8pPr marL="1440000" indent="-180000" algn="l" defTabSz="914400" rtl="0" eaLnBrk="1" latinLnBrk="0" hangingPunct="1">
              <a:spcBef>
                <a:spcPct val="20000"/>
              </a:spcBef>
              <a:buFont typeface="Arial" panose="020B0604020202020204" pitchFamily="34" charset="0"/>
              <a:buChar char="•"/>
              <a:defRPr sz="1000" kern="1200">
                <a:solidFill>
                  <a:schemeClr val="tx1"/>
                </a:solidFill>
                <a:latin typeface="Skandia Sans Book" panose="02000503000000020004" pitchFamily="2" charset="77"/>
                <a:ea typeface="Skandia Sans Book" panose="02000503000000020004" pitchFamily="2" charset="77"/>
                <a:cs typeface="+mn-cs"/>
              </a:defRPr>
            </a:lvl8pPr>
            <a:lvl9pPr marL="1620000" indent="-180000" algn="l" defTabSz="914400" rtl="0" eaLnBrk="1" latinLnBrk="0" hangingPunct="1">
              <a:spcBef>
                <a:spcPct val="20000"/>
              </a:spcBef>
              <a:buFont typeface="Arial" panose="020B0604020202020204" pitchFamily="34" charset="0"/>
              <a:buChar char="•"/>
              <a:defRPr sz="1000" kern="1200">
                <a:solidFill>
                  <a:schemeClr val="tx1"/>
                </a:solidFill>
                <a:latin typeface="Skandia Sans Book" panose="02000503000000020004" pitchFamily="2" charset="77"/>
                <a:ea typeface="Skandia Sans Book" panose="02000503000000020004" pitchFamily="2" charset="77"/>
                <a:cs typeface="+mn-cs"/>
              </a:defRPr>
            </a:lvl9pPr>
          </a:lstStyle>
          <a:p>
            <a:r>
              <a:rPr lang="sv-SE" sz="800" dirty="0"/>
              <a:t>I en roll som ledare hos oss har du också tillgång till Hälsoslussen för arbetsgivare. Du kan få råd och stöd från Sophiahemmet Rehab Center i frågor som rör medarbetares hälsa.</a:t>
            </a:r>
          </a:p>
        </p:txBody>
      </p:sp>
      <p:cxnSp>
        <p:nvCxnSpPr>
          <p:cNvPr id="29" name="Rak 13">
            <a:extLst>
              <a:ext uri="{FF2B5EF4-FFF2-40B4-BE49-F238E27FC236}">
                <a16:creationId xmlns:a16="http://schemas.microsoft.com/office/drawing/2014/main" id="{DB070FE8-B9D9-4F76-B12F-3F939C28F4FD}"/>
              </a:ext>
            </a:extLst>
          </p:cNvPr>
          <p:cNvCxnSpPr>
            <a:cxnSpLocks/>
          </p:cNvCxnSpPr>
          <p:nvPr/>
        </p:nvCxnSpPr>
        <p:spPr>
          <a:xfrm>
            <a:off x="6753800" y="4121323"/>
            <a:ext cx="19584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92098F0D-972B-8BF5-7537-EFEC21B7BB59}"/>
              </a:ext>
            </a:extLst>
          </p:cNvPr>
          <p:cNvSpPr txBox="1">
            <a:spLocks/>
          </p:cNvSpPr>
          <p:nvPr/>
        </p:nvSpPr>
        <p:spPr>
          <a:xfrm>
            <a:off x="2534012" y="1090482"/>
            <a:ext cx="1954800" cy="615553"/>
          </a:xfrm>
          <a:prstGeom prst="rect">
            <a:avLst/>
          </a:prstGeom>
        </p:spPr>
        <p:txBody>
          <a:bodyPr vert="horz" lIns="0" tIns="0" rIns="0" bIns="0" rtlCol="0">
            <a:spAutoFit/>
          </a:bodyPr>
          <a:lstStyle>
            <a:lvl1pPr marL="0" marR="0" indent="0" algn="l" defTabSz="914400" rtl="0" eaLnBrk="1" fontAlgn="auto" latinLnBrk="0" hangingPunct="1">
              <a:lnSpc>
                <a:spcPct val="100000"/>
              </a:lnSpc>
              <a:spcBef>
                <a:spcPts val="0"/>
              </a:spcBef>
              <a:spcAft>
                <a:spcPts val="400"/>
              </a:spcAft>
              <a:buClrTx/>
              <a:buSzTx/>
              <a:buFont typeface="Arial" panose="020B0604020202020204" pitchFamily="34" charset="0"/>
              <a:buNone/>
              <a:tabLst/>
              <a:defRPr sz="800" kern="1200">
                <a:solidFill>
                  <a:schemeClr val="tx1"/>
                </a:solidFill>
                <a:latin typeface="Skandia Sans Book" panose="02000503000000020004" pitchFamily="2" charset="77"/>
                <a:ea typeface="Skandia Sans Book" panose="02000503000000020004" pitchFamily="2" charset="77"/>
                <a:cs typeface="+mn-cs"/>
              </a:defRPr>
            </a:lvl1pPr>
            <a:lvl2pPr marL="360000" marR="0" indent="-180000" algn="l" defTabSz="914400" rtl="0" eaLnBrk="1" fontAlgn="auto" latinLnBrk="0" hangingPunct="1">
              <a:lnSpc>
                <a:spcPct val="90000"/>
              </a:lnSpc>
              <a:spcBef>
                <a:spcPct val="20000"/>
              </a:spcBef>
              <a:spcAft>
                <a:spcPts val="0"/>
              </a:spcAft>
              <a:buClrTx/>
              <a:buSzTx/>
              <a:buFont typeface="Arial" panose="020B0604020202020204" pitchFamily="34" charset="0"/>
              <a:buChar char="•"/>
              <a:tabLst/>
              <a:defRPr sz="800" kern="1200">
                <a:solidFill>
                  <a:schemeClr val="tx1"/>
                </a:solidFill>
                <a:latin typeface="Skandia Sans Book" panose="02000503000000020004" pitchFamily="2" charset="77"/>
                <a:ea typeface="Skandia Sans Book" panose="02000503000000020004" pitchFamily="2" charset="77"/>
                <a:cs typeface="+mn-cs"/>
              </a:defRPr>
            </a:lvl2pPr>
            <a:lvl3pPr marL="540000" indent="-180000" algn="l" defTabSz="914400" rtl="0" eaLnBrk="1" latinLnBrk="0" hangingPunct="1">
              <a:lnSpc>
                <a:spcPct val="90000"/>
              </a:lnSpc>
              <a:spcBef>
                <a:spcPct val="20000"/>
              </a:spcBef>
              <a:buFont typeface="Arial" panose="020B0604020202020204" pitchFamily="34" charset="0"/>
              <a:buChar char="•"/>
              <a:defRPr sz="800" kern="1200">
                <a:solidFill>
                  <a:schemeClr val="tx1"/>
                </a:solidFill>
                <a:latin typeface="Skandia Sans Book" panose="02000503000000020004" pitchFamily="2" charset="77"/>
                <a:ea typeface="Skandia Sans Book" panose="02000503000000020004" pitchFamily="2" charset="77"/>
                <a:cs typeface="+mn-cs"/>
              </a:defRPr>
            </a:lvl3pPr>
            <a:lvl4pPr marL="720000" indent="-180000" algn="l" defTabSz="914400" rtl="0" eaLnBrk="1" latinLnBrk="0" hangingPunct="1">
              <a:lnSpc>
                <a:spcPct val="90000"/>
              </a:lnSpc>
              <a:spcBef>
                <a:spcPct val="20000"/>
              </a:spcBef>
              <a:buFont typeface="Arial" panose="020B0604020202020204" pitchFamily="34" charset="0"/>
              <a:buChar char="•"/>
              <a:defRPr sz="800" kern="1200" baseline="0">
                <a:solidFill>
                  <a:schemeClr val="tx1"/>
                </a:solidFill>
                <a:latin typeface="Skandia Sans Book" panose="02000503000000020004" pitchFamily="2" charset="77"/>
                <a:ea typeface="Skandia Sans Book" panose="02000503000000020004" pitchFamily="2" charset="77"/>
                <a:cs typeface="+mn-cs"/>
              </a:defRPr>
            </a:lvl4pPr>
            <a:lvl5pPr marL="720000" indent="180000" algn="l" defTabSz="914400" rtl="0" eaLnBrk="1" latinLnBrk="0" hangingPunct="1">
              <a:lnSpc>
                <a:spcPct val="90000"/>
              </a:lnSpc>
              <a:spcBef>
                <a:spcPct val="20000"/>
              </a:spcBef>
              <a:buFont typeface="Arial" panose="020B0604020202020204" pitchFamily="34" charset="0"/>
              <a:buChar char="•"/>
              <a:defRPr sz="800" kern="1200" baseline="0">
                <a:solidFill>
                  <a:schemeClr val="tx1"/>
                </a:solidFill>
                <a:latin typeface="Skandia Sans Book" panose="02000503000000020004" pitchFamily="2" charset="77"/>
                <a:ea typeface="Skandia Sans Book" panose="02000503000000020004" pitchFamily="2" charset="77"/>
                <a:cs typeface="+mn-cs"/>
              </a:defRPr>
            </a:lvl5pPr>
            <a:lvl6pPr marL="900000" indent="180000" algn="l" defTabSz="914400" rtl="0" eaLnBrk="1" latinLnBrk="0" hangingPunct="1">
              <a:spcBef>
                <a:spcPct val="20000"/>
              </a:spcBef>
              <a:buFont typeface="Arial" panose="020B0604020202020204" pitchFamily="34" charset="0"/>
              <a:buChar char="•"/>
              <a:defRPr sz="1000" kern="1200">
                <a:solidFill>
                  <a:schemeClr val="tx1"/>
                </a:solidFill>
                <a:latin typeface="Skandia Sans Book" panose="02000503000000020004" pitchFamily="2" charset="77"/>
                <a:ea typeface="Skandia Sans Book" panose="02000503000000020004" pitchFamily="2" charset="77"/>
                <a:cs typeface="+mn-cs"/>
              </a:defRPr>
            </a:lvl6pPr>
            <a:lvl7pPr marL="1260000" indent="-180000" algn="l" defTabSz="914400" rtl="0" eaLnBrk="1" latinLnBrk="0" hangingPunct="1">
              <a:spcBef>
                <a:spcPct val="20000"/>
              </a:spcBef>
              <a:buFont typeface="Arial" panose="020B0604020202020204" pitchFamily="34" charset="0"/>
              <a:buChar char="•"/>
              <a:defRPr sz="1000" kern="1200">
                <a:solidFill>
                  <a:schemeClr val="tx1"/>
                </a:solidFill>
                <a:latin typeface="Skandia Sans Book" panose="02000503000000020004" pitchFamily="2" charset="77"/>
                <a:ea typeface="Skandia Sans Book" panose="02000503000000020004" pitchFamily="2" charset="77"/>
                <a:cs typeface="+mn-cs"/>
              </a:defRPr>
            </a:lvl7pPr>
            <a:lvl8pPr marL="1440000" indent="-180000" algn="l" defTabSz="914400" rtl="0" eaLnBrk="1" latinLnBrk="0" hangingPunct="1">
              <a:spcBef>
                <a:spcPct val="20000"/>
              </a:spcBef>
              <a:buFont typeface="Arial" panose="020B0604020202020204" pitchFamily="34" charset="0"/>
              <a:buChar char="•"/>
              <a:defRPr sz="1000" kern="1200">
                <a:solidFill>
                  <a:schemeClr val="tx1"/>
                </a:solidFill>
                <a:latin typeface="Skandia Sans Book" panose="02000503000000020004" pitchFamily="2" charset="77"/>
                <a:ea typeface="Skandia Sans Book" panose="02000503000000020004" pitchFamily="2" charset="77"/>
                <a:cs typeface="+mn-cs"/>
              </a:defRPr>
            </a:lvl8pPr>
            <a:lvl9pPr marL="1620000" indent="-180000" algn="l" defTabSz="914400" rtl="0" eaLnBrk="1" latinLnBrk="0" hangingPunct="1">
              <a:spcBef>
                <a:spcPct val="20000"/>
              </a:spcBef>
              <a:buFont typeface="Arial" panose="020B0604020202020204" pitchFamily="34" charset="0"/>
              <a:buChar char="•"/>
              <a:defRPr sz="1000" kern="1200">
                <a:solidFill>
                  <a:schemeClr val="tx1"/>
                </a:solidFill>
                <a:latin typeface="Skandia Sans Book" panose="02000503000000020004" pitchFamily="2" charset="77"/>
                <a:ea typeface="Skandia Sans Book" panose="02000503000000020004" pitchFamily="2" charset="77"/>
                <a:cs typeface="+mn-cs"/>
              </a:defRPr>
            </a:lvl9pPr>
          </a:lstStyle>
          <a:p>
            <a:r>
              <a:rPr lang="sv-SE" sz="800" dirty="0">
                <a:latin typeface="Skandia Sans Book" panose="02000503000000020004" pitchFamily="50" charset="0"/>
                <a:ea typeface="Skandia Sans Book" panose="02000503000000020004" pitchFamily="50" charset="0"/>
              </a:rPr>
              <a:t>Vi månar om våra medarbetares hälsa, </a:t>
            </a:r>
            <a:br>
              <a:rPr lang="sv-SE" sz="800" dirty="0">
                <a:latin typeface="Skandia Sans Book" panose="02000503000000020004" pitchFamily="50" charset="0"/>
                <a:ea typeface="Skandia Sans Book" panose="02000503000000020004" pitchFamily="50" charset="0"/>
              </a:rPr>
            </a:br>
            <a:r>
              <a:rPr lang="sv-SE" sz="800" dirty="0">
                <a:latin typeface="Skandia Sans Book" panose="02000503000000020004" pitchFamily="50" charset="0"/>
                <a:ea typeface="Skandia Sans Book" panose="02000503000000020004" pitchFamily="50" charset="0"/>
              </a:rPr>
              <a:t>därför har vi en Hälsoförsäkring som gör att </a:t>
            </a:r>
            <a:br>
              <a:rPr lang="sv-SE" sz="800" dirty="0">
                <a:latin typeface="Skandia Sans Book" panose="02000503000000020004" pitchFamily="50" charset="0"/>
                <a:ea typeface="Skandia Sans Book" panose="02000503000000020004" pitchFamily="50" charset="0"/>
              </a:rPr>
            </a:br>
            <a:r>
              <a:rPr lang="sv-SE" sz="800" dirty="0">
                <a:latin typeface="Skandia Sans Book" panose="02000503000000020004" pitchFamily="50" charset="0"/>
                <a:ea typeface="Skandia Sans Book" panose="02000503000000020004" pitchFamily="50" charset="0"/>
              </a:rPr>
              <a:t>du kan ta hjälp tidigt om du inte mår bra för </a:t>
            </a:r>
            <a:br>
              <a:rPr lang="sv-SE" sz="800" dirty="0">
                <a:latin typeface="Skandia Sans Book" panose="02000503000000020004" pitchFamily="50" charset="0"/>
                <a:ea typeface="Skandia Sans Book" panose="02000503000000020004" pitchFamily="50" charset="0"/>
              </a:rPr>
            </a:br>
            <a:r>
              <a:rPr lang="sv-SE" sz="800" dirty="0">
                <a:latin typeface="Skandia Sans Book" panose="02000503000000020004" pitchFamily="50" charset="0"/>
                <a:ea typeface="Skandia Sans Book" panose="02000503000000020004" pitchFamily="50" charset="0"/>
              </a:rPr>
              <a:t>att slippa sjukskrivning (ex samtalsterapi, sjukgymnastik, ergonomi).</a:t>
            </a:r>
          </a:p>
        </p:txBody>
      </p:sp>
      <p:cxnSp>
        <p:nvCxnSpPr>
          <p:cNvPr id="5" name="Rak 13">
            <a:extLst>
              <a:ext uri="{FF2B5EF4-FFF2-40B4-BE49-F238E27FC236}">
                <a16:creationId xmlns:a16="http://schemas.microsoft.com/office/drawing/2014/main" id="{52B08B87-77E6-2113-7B78-DA0351A6D6D6}"/>
              </a:ext>
            </a:extLst>
          </p:cNvPr>
          <p:cNvCxnSpPr>
            <a:cxnSpLocks/>
          </p:cNvCxnSpPr>
          <p:nvPr/>
        </p:nvCxnSpPr>
        <p:spPr>
          <a:xfrm>
            <a:off x="2534012" y="1030820"/>
            <a:ext cx="19584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A271E3D9-9321-550E-AAB6-259CC265E10E}"/>
              </a:ext>
            </a:extLst>
          </p:cNvPr>
          <p:cNvSpPr txBox="1">
            <a:spLocks/>
          </p:cNvSpPr>
          <p:nvPr/>
        </p:nvSpPr>
        <p:spPr>
          <a:xfrm>
            <a:off x="2534012" y="2716609"/>
            <a:ext cx="1954800" cy="369332"/>
          </a:xfrm>
          <a:prstGeom prst="rect">
            <a:avLst/>
          </a:prstGeom>
        </p:spPr>
        <p:txBody>
          <a:bodyPr vert="horz" lIns="0" tIns="0" rIns="0" bIns="0" rtlCol="0">
            <a:spAutoFit/>
          </a:bodyPr>
          <a:lstStyle>
            <a:lvl1pPr marL="0" marR="0" indent="0" algn="l" defTabSz="914400" rtl="0" eaLnBrk="1" fontAlgn="auto" latinLnBrk="0" hangingPunct="1">
              <a:lnSpc>
                <a:spcPct val="100000"/>
              </a:lnSpc>
              <a:spcBef>
                <a:spcPts val="0"/>
              </a:spcBef>
              <a:spcAft>
                <a:spcPts val="400"/>
              </a:spcAft>
              <a:buClrTx/>
              <a:buSzTx/>
              <a:buFont typeface="Arial" panose="020B0604020202020204" pitchFamily="34" charset="0"/>
              <a:buNone/>
              <a:tabLst/>
              <a:defRPr sz="800" kern="1200">
                <a:solidFill>
                  <a:schemeClr val="tx1"/>
                </a:solidFill>
                <a:latin typeface="Skandia Sans Book" panose="02000503000000020004" pitchFamily="2" charset="77"/>
                <a:ea typeface="Skandia Sans Book" panose="02000503000000020004" pitchFamily="2" charset="77"/>
                <a:cs typeface="+mn-cs"/>
              </a:defRPr>
            </a:lvl1pPr>
            <a:lvl2pPr marL="360000" marR="0" indent="-180000" algn="l" defTabSz="914400" rtl="0" eaLnBrk="1" fontAlgn="auto" latinLnBrk="0" hangingPunct="1">
              <a:lnSpc>
                <a:spcPct val="90000"/>
              </a:lnSpc>
              <a:spcBef>
                <a:spcPct val="20000"/>
              </a:spcBef>
              <a:spcAft>
                <a:spcPts val="0"/>
              </a:spcAft>
              <a:buClrTx/>
              <a:buSzTx/>
              <a:buFont typeface="Arial" panose="020B0604020202020204" pitchFamily="34" charset="0"/>
              <a:buChar char="•"/>
              <a:tabLst/>
              <a:defRPr sz="800" kern="1200">
                <a:solidFill>
                  <a:schemeClr val="tx1"/>
                </a:solidFill>
                <a:latin typeface="Skandia Sans Book" panose="02000503000000020004" pitchFamily="2" charset="77"/>
                <a:ea typeface="Skandia Sans Book" panose="02000503000000020004" pitchFamily="2" charset="77"/>
                <a:cs typeface="+mn-cs"/>
              </a:defRPr>
            </a:lvl2pPr>
            <a:lvl3pPr marL="540000" indent="-180000" algn="l" defTabSz="914400" rtl="0" eaLnBrk="1" latinLnBrk="0" hangingPunct="1">
              <a:lnSpc>
                <a:spcPct val="90000"/>
              </a:lnSpc>
              <a:spcBef>
                <a:spcPct val="20000"/>
              </a:spcBef>
              <a:buFont typeface="Arial" panose="020B0604020202020204" pitchFamily="34" charset="0"/>
              <a:buChar char="•"/>
              <a:defRPr sz="800" kern="1200">
                <a:solidFill>
                  <a:schemeClr val="tx1"/>
                </a:solidFill>
                <a:latin typeface="Skandia Sans Book" panose="02000503000000020004" pitchFamily="2" charset="77"/>
                <a:ea typeface="Skandia Sans Book" panose="02000503000000020004" pitchFamily="2" charset="77"/>
                <a:cs typeface="+mn-cs"/>
              </a:defRPr>
            </a:lvl3pPr>
            <a:lvl4pPr marL="720000" indent="-180000" algn="l" defTabSz="914400" rtl="0" eaLnBrk="1" latinLnBrk="0" hangingPunct="1">
              <a:lnSpc>
                <a:spcPct val="90000"/>
              </a:lnSpc>
              <a:spcBef>
                <a:spcPct val="20000"/>
              </a:spcBef>
              <a:buFont typeface="Arial" panose="020B0604020202020204" pitchFamily="34" charset="0"/>
              <a:buChar char="•"/>
              <a:defRPr sz="800" kern="1200" baseline="0">
                <a:solidFill>
                  <a:schemeClr val="tx1"/>
                </a:solidFill>
                <a:latin typeface="Skandia Sans Book" panose="02000503000000020004" pitchFamily="2" charset="77"/>
                <a:ea typeface="Skandia Sans Book" panose="02000503000000020004" pitchFamily="2" charset="77"/>
                <a:cs typeface="+mn-cs"/>
              </a:defRPr>
            </a:lvl4pPr>
            <a:lvl5pPr marL="720000" indent="180000" algn="l" defTabSz="914400" rtl="0" eaLnBrk="1" latinLnBrk="0" hangingPunct="1">
              <a:lnSpc>
                <a:spcPct val="90000"/>
              </a:lnSpc>
              <a:spcBef>
                <a:spcPct val="20000"/>
              </a:spcBef>
              <a:buFont typeface="Arial" panose="020B0604020202020204" pitchFamily="34" charset="0"/>
              <a:buChar char="•"/>
              <a:defRPr sz="800" kern="1200" baseline="0">
                <a:solidFill>
                  <a:schemeClr val="tx1"/>
                </a:solidFill>
                <a:latin typeface="Skandia Sans Book" panose="02000503000000020004" pitchFamily="2" charset="77"/>
                <a:ea typeface="Skandia Sans Book" panose="02000503000000020004" pitchFamily="2" charset="77"/>
                <a:cs typeface="+mn-cs"/>
              </a:defRPr>
            </a:lvl5pPr>
            <a:lvl6pPr marL="900000" indent="180000" algn="l" defTabSz="914400" rtl="0" eaLnBrk="1" latinLnBrk="0" hangingPunct="1">
              <a:spcBef>
                <a:spcPct val="20000"/>
              </a:spcBef>
              <a:buFont typeface="Arial" panose="020B0604020202020204" pitchFamily="34" charset="0"/>
              <a:buChar char="•"/>
              <a:defRPr sz="1000" kern="1200">
                <a:solidFill>
                  <a:schemeClr val="tx1"/>
                </a:solidFill>
                <a:latin typeface="Skandia Sans Book" panose="02000503000000020004" pitchFamily="2" charset="77"/>
                <a:ea typeface="Skandia Sans Book" panose="02000503000000020004" pitchFamily="2" charset="77"/>
                <a:cs typeface="+mn-cs"/>
              </a:defRPr>
            </a:lvl6pPr>
            <a:lvl7pPr marL="1260000" indent="-180000" algn="l" defTabSz="914400" rtl="0" eaLnBrk="1" latinLnBrk="0" hangingPunct="1">
              <a:spcBef>
                <a:spcPct val="20000"/>
              </a:spcBef>
              <a:buFont typeface="Arial" panose="020B0604020202020204" pitchFamily="34" charset="0"/>
              <a:buChar char="•"/>
              <a:defRPr sz="1000" kern="1200">
                <a:solidFill>
                  <a:schemeClr val="tx1"/>
                </a:solidFill>
                <a:latin typeface="Skandia Sans Book" panose="02000503000000020004" pitchFamily="2" charset="77"/>
                <a:ea typeface="Skandia Sans Book" panose="02000503000000020004" pitchFamily="2" charset="77"/>
                <a:cs typeface="+mn-cs"/>
              </a:defRPr>
            </a:lvl7pPr>
            <a:lvl8pPr marL="1440000" indent="-180000" algn="l" defTabSz="914400" rtl="0" eaLnBrk="1" latinLnBrk="0" hangingPunct="1">
              <a:spcBef>
                <a:spcPct val="20000"/>
              </a:spcBef>
              <a:buFont typeface="Arial" panose="020B0604020202020204" pitchFamily="34" charset="0"/>
              <a:buChar char="•"/>
              <a:defRPr sz="1000" kern="1200">
                <a:solidFill>
                  <a:schemeClr val="tx1"/>
                </a:solidFill>
                <a:latin typeface="Skandia Sans Book" panose="02000503000000020004" pitchFamily="2" charset="77"/>
                <a:ea typeface="Skandia Sans Book" panose="02000503000000020004" pitchFamily="2" charset="77"/>
                <a:cs typeface="+mn-cs"/>
              </a:defRPr>
            </a:lvl8pPr>
            <a:lvl9pPr marL="1620000" indent="-180000" algn="l" defTabSz="914400" rtl="0" eaLnBrk="1" latinLnBrk="0" hangingPunct="1">
              <a:spcBef>
                <a:spcPct val="20000"/>
              </a:spcBef>
              <a:buFont typeface="Arial" panose="020B0604020202020204" pitchFamily="34" charset="0"/>
              <a:buChar char="•"/>
              <a:defRPr sz="1000" kern="1200">
                <a:solidFill>
                  <a:schemeClr val="tx1"/>
                </a:solidFill>
                <a:latin typeface="Skandia Sans Book" panose="02000503000000020004" pitchFamily="2" charset="77"/>
                <a:ea typeface="Skandia Sans Book" panose="02000503000000020004" pitchFamily="2" charset="77"/>
                <a:cs typeface="+mn-cs"/>
              </a:defRPr>
            </a:lvl9pPr>
          </a:lstStyle>
          <a:p>
            <a:r>
              <a:rPr lang="sv-SE" sz="800" dirty="0"/>
              <a:t>Med </a:t>
            </a:r>
            <a:r>
              <a:rPr lang="sv-SE" sz="800" dirty="0" err="1"/>
              <a:t>hälsoappen</a:t>
            </a:r>
            <a:r>
              <a:rPr lang="sv-SE" sz="800" dirty="0"/>
              <a:t> </a:t>
            </a:r>
            <a:r>
              <a:rPr lang="sv-SE" sz="800" dirty="0" err="1"/>
              <a:t>Wellr</a:t>
            </a:r>
            <a:r>
              <a:rPr lang="sv-SE" sz="800" dirty="0"/>
              <a:t> kan du få koll på din hälsoprofil och få konkreta förslag på vad </a:t>
            </a:r>
            <a:br>
              <a:rPr lang="sv-SE" sz="800" dirty="0"/>
            </a:br>
            <a:r>
              <a:rPr lang="sv-SE" sz="800" dirty="0"/>
              <a:t>du kan fokusera på.</a:t>
            </a:r>
          </a:p>
        </p:txBody>
      </p:sp>
      <p:cxnSp>
        <p:nvCxnSpPr>
          <p:cNvPr id="13" name="Rak 13">
            <a:extLst>
              <a:ext uri="{FF2B5EF4-FFF2-40B4-BE49-F238E27FC236}">
                <a16:creationId xmlns:a16="http://schemas.microsoft.com/office/drawing/2014/main" id="{BEF3C16D-7477-6063-3BFD-F0338C53FC7A}"/>
              </a:ext>
            </a:extLst>
          </p:cNvPr>
          <p:cNvCxnSpPr>
            <a:cxnSpLocks/>
          </p:cNvCxnSpPr>
          <p:nvPr/>
        </p:nvCxnSpPr>
        <p:spPr>
          <a:xfrm>
            <a:off x="2534012" y="2656947"/>
            <a:ext cx="19584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pic>
        <p:nvPicPr>
          <p:cNvPr id="6" name="x__x0000_i1033">
            <a:extLst>
              <a:ext uri="{FF2B5EF4-FFF2-40B4-BE49-F238E27FC236}">
                <a16:creationId xmlns:a16="http://schemas.microsoft.com/office/drawing/2014/main" id="{ABF12653-BBEC-FCC3-2F13-6E1E49C1045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705" b="128"/>
          <a:stretch/>
        </p:blipFill>
        <p:spPr bwMode="auto">
          <a:xfrm>
            <a:off x="4638139" y="1029745"/>
            <a:ext cx="4082821" cy="202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515048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LASSIFICATION" val="1"/>
</p:tagLst>
</file>

<file path=ppt/tags/tag2.xml><?xml version="1.0" encoding="utf-8"?>
<p:tagLst xmlns:a="http://schemas.openxmlformats.org/drawingml/2006/main" xmlns:r="http://schemas.openxmlformats.org/officeDocument/2006/relationships" xmlns:p="http://schemas.openxmlformats.org/presentationml/2006/main">
  <p:tag name="CLASSIFICATION" val="1"/>
</p:tagLst>
</file>

<file path=ppt/tags/tag3.xml><?xml version="1.0" encoding="utf-8"?>
<p:tagLst xmlns:a="http://schemas.openxmlformats.org/drawingml/2006/main" xmlns:r="http://schemas.openxmlformats.org/officeDocument/2006/relationships" xmlns:p="http://schemas.openxmlformats.org/presentationml/2006/main">
  <p:tag name="CLASSIFICATION" val="1"/>
</p:tagLst>
</file>

<file path=ppt/tags/tag4.xml><?xml version="1.0" encoding="utf-8"?>
<p:tagLst xmlns:a="http://schemas.openxmlformats.org/drawingml/2006/main" xmlns:r="http://schemas.openxmlformats.org/officeDocument/2006/relationships" xmlns:p="http://schemas.openxmlformats.org/presentationml/2006/main">
  <p:tag name="CLASSIFICATION" val="1"/>
</p:tagLst>
</file>

<file path=ppt/tags/tag5.xml><?xml version="1.0" encoding="utf-8"?>
<p:tagLst xmlns:a="http://schemas.openxmlformats.org/drawingml/2006/main" xmlns:r="http://schemas.openxmlformats.org/officeDocument/2006/relationships" xmlns:p="http://schemas.openxmlformats.org/presentationml/2006/main">
  <p:tag name="CLASSIFICATION" val="1"/>
</p:tagLst>
</file>

<file path=ppt/theme/theme1.xml><?xml version="1.0" encoding="utf-8"?>
<a:theme xmlns:a="http://schemas.openxmlformats.org/drawingml/2006/main" name="Skandia-Presentationsmall">
  <a:themeElements>
    <a:clrScheme name="Skandia">
      <a:dk1>
        <a:sysClr val="windowText" lastClr="000000"/>
      </a:dk1>
      <a:lt1>
        <a:sysClr val="window" lastClr="FFFFFF"/>
      </a:lt1>
      <a:dk2>
        <a:srgbClr val="081C61"/>
      </a:dk2>
      <a:lt2>
        <a:srgbClr val="BCBFC1"/>
      </a:lt2>
      <a:accent1>
        <a:srgbClr val="009776"/>
      </a:accent1>
      <a:accent2>
        <a:srgbClr val="00665C"/>
      </a:accent2>
      <a:accent3>
        <a:srgbClr val="BADBD4"/>
      </a:accent3>
      <a:accent4>
        <a:srgbClr val="006AD3"/>
      </a:accent4>
      <a:accent5>
        <a:srgbClr val="081C61"/>
      </a:accent5>
      <a:accent6>
        <a:srgbClr val="BCBFC1"/>
      </a:accent6>
      <a:hlink>
        <a:srgbClr val="009776"/>
      </a:hlink>
      <a:folHlink>
        <a:srgbClr val="BCBFC1"/>
      </a:folHlink>
    </a:clrScheme>
    <a:fontScheme name="Skandi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1400" dirty="0" smtClean="0"/>
        </a:defPPr>
      </a:lstStyle>
    </a:txDef>
  </a:objectDefaults>
  <a:extraClrSchemeLst/>
  <a:custClrLst>
    <a:custClr>
      <a:srgbClr val="009776"/>
    </a:custClr>
    <a:custClr>
      <a:srgbClr val="004646"/>
    </a:custClr>
    <a:custClr>
      <a:srgbClr val="BADBD4"/>
    </a:custClr>
    <a:custClr>
      <a:srgbClr val="00665C"/>
    </a:custClr>
    <a:custClr>
      <a:srgbClr val="006AD3"/>
    </a:custClr>
    <a:custClr>
      <a:srgbClr val="081C61"/>
    </a:custClr>
    <a:custClr>
      <a:srgbClr val="C9D9EF"/>
    </a:custClr>
    <a:custClr>
      <a:srgbClr val="073FA3"/>
    </a:custClr>
    <a:custClr>
      <a:srgbClr val="FFFFFF"/>
    </a:custClr>
    <a:custClr>
      <a:srgbClr val="FFFFFF"/>
    </a:custClr>
    <a:custClr>
      <a:srgbClr val="BCBFC1"/>
    </a:custClr>
    <a:custClr>
      <a:srgbClr val="222222"/>
    </a:custClr>
    <a:custClr>
      <a:srgbClr val="E0E0E4"/>
    </a:custClr>
    <a:custClr>
      <a:srgbClr val="6A6B6E"/>
    </a:custClr>
    <a:custClr>
      <a:srgbClr val="9E42A8"/>
    </a:custClr>
    <a:custClr>
      <a:srgbClr val="490554"/>
    </a:custClr>
    <a:custClr>
      <a:srgbClr val="E5CCEC"/>
    </a:custClr>
    <a:custClr>
      <a:srgbClr val="6A027B"/>
    </a:custClr>
    <a:custClr>
      <a:srgbClr val="FFFFFF"/>
    </a:custClr>
    <a:custClr>
      <a:srgbClr val="FFFFFF"/>
    </a:custClr>
    <a:custClr>
      <a:srgbClr val="F24949"/>
    </a:custClr>
    <a:custClr>
      <a:srgbClr val="FFDF4A"/>
    </a:custClr>
    <a:custClr>
      <a:srgbClr val="008763"/>
    </a:custClr>
  </a:custClrLst>
  <a:extLst>
    <a:ext uri="{05A4C25C-085E-4340-85A3-A5531E510DB2}">
      <thm15:themeFamily xmlns:thm15="http://schemas.microsoft.com/office/thememl/2012/main" name="Presentation1" id="{9DA866B5-D040-4747-B76B-98E86A933428}" vid="{738D2104-5EA7-4B45-AFA2-D335D7DDC38F}"/>
    </a:ext>
  </a:extLst>
</a:theme>
</file>

<file path=ppt/theme/theme2.xml><?xml version="1.0" encoding="utf-8"?>
<a:theme xmlns:a="http://schemas.openxmlformats.org/drawingml/2006/main" name="Office-tema">
  <a:themeElements>
    <a:clrScheme name="Skandia">
      <a:dk1>
        <a:sysClr val="windowText" lastClr="000000"/>
      </a:dk1>
      <a:lt1>
        <a:sysClr val="window" lastClr="FFFFFF"/>
      </a:lt1>
      <a:dk2>
        <a:srgbClr val="524B3D"/>
      </a:dk2>
      <a:lt2>
        <a:srgbClr val="EEECE1"/>
      </a:lt2>
      <a:accent1>
        <a:srgbClr val="924D83"/>
      </a:accent1>
      <a:accent2>
        <a:srgbClr val="EB723B"/>
      </a:accent2>
      <a:accent3>
        <a:srgbClr val="0079B2"/>
      </a:accent3>
      <a:accent4>
        <a:srgbClr val="EC5E8D"/>
      </a:accent4>
      <a:accent5>
        <a:srgbClr val="FBB90E"/>
      </a:accent5>
      <a:accent6>
        <a:srgbClr val="009776"/>
      </a:accent6>
      <a:hlink>
        <a:srgbClr val="0000FF"/>
      </a:hlink>
      <a:folHlink>
        <a:srgbClr val="800080"/>
      </a:folHlink>
    </a:clrScheme>
    <a:fontScheme name="Skandi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custClrLst>
    <a:custClr>
      <a:srgbClr val="009776"/>
    </a:custClr>
    <a:custClr>
      <a:srgbClr val="004646"/>
    </a:custClr>
    <a:custClr>
      <a:srgbClr val="BADBD4"/>
    </a:custClr>
    <a:custClr>
      <a:srgbClr val="00665C"/>
    </a:custClr>
    <a:custClr>
      <a:srgbClr val="006AD3"/>
    </a:custClr>
    <a:custClr>
      <a:srgbClr val="081C61"/>
    </a:custClr>
    <a:custClr>
      <a:srgbClr val="C9D9EF"/>
    </a:custClr>
    <a:custClr>
      <a:srgbClr val="073FA3"/>
    </a:custClr>
    <a:custClr>
      <a:srgbClr val="FFFFFF"/>
    </a:custClr>
    <a:custClr>
      <a:srgbClr val="FFFFFF"/>
    </a:custClr>
    <a:custClr>
      <a:srgbClr val="BCBFC1"/>
    </a:custClr>
    <a:custClr>
      <a:srgbClr val="222222"/>
    </a:custClr>
    <a:custClr>
      <a:srgbClr val="E0E0E4"/>
    </a:custClr>
    <a:custClr>
      <a:srgbClr val="6A6B6E"/>
    </a:custClr>
    <a:custClr>
      <a:srgbClr val="9E42A8"/>
    </a:custClr>
    <a:custClr>
      <a:srgbClr val="490554"/>
    </a:custClr>
    <a:custClr>
      <a:srgbClr val="E5CCEC"/>
    </a:custClr>
    <a:custClr>
      <a:srgbClr val="6A027B"/>
    </a:custClr>
    <a:custClr>
      <a:srgbClr val="FFFFFF"/>
    </a:custClr>
    <a:custClr>
      <a:srgbClr val="FFFFFF"/>
    </a:custClr>
    <a:custClr>
      <a:srgbClr val="F24949"/>
    </a:custClr>
    <a:custClr>
      <a:srgbClr val="FFDF4A"/>
    </a:custClr>
    <a:custClr>
      <a:srgbClr val="008763"/>
    </a:custClr>
  </a:custClrLst>
</a:theme>
</file>

<file path=ppt/theme/theme3.xml><?xml version="1.0" encoding="utf-8"?>
<a:theme xmlns:a="http://schemas.openxmlformats.org/drawingml/2006/main" name="Office-tema">
  <a:themeElements>
    <a:clrScheme name="Skandia">
      <a:dk1>
        <a:sysClr val="windowText" lastClr="000000"/>
      </a:dk1>
      <a:lt1>
        <a:sysClr val="window" lastClr="FFFFFF"/>
      </a:lt1>
      <a:dk2>
        <a:srgbClr val="524B3D"/>
      </a:dk2>
      <a:lt2>
        <a:srgbClr val="EEECE1"/>
      </a:lt2>
      <a:accent1>
        <a:srgbClr val="924D83"/>
      </a:accent1>
      <a:accent2>
        <a:srgbClr val="EB723B"/>
      </a:accent2>
      <a:accent3>
        <a:srgbClr val="0079B2"/>
      </a:accent3>
      <a:accent4>
        <a:srgbClr val="EC5E8D"/>
      </a:accent4>
      <a:accent5>
        <a:srgbClr val="FBB90E"/>
      </a:accent5>
      <a:accent6>
        <a:srgbClr val="009776"/>
      </a:accent6>
      <a:hlink>
        <a:srgbClr val="0000FF"/>
      </a:hlink>
      <a:folHlink>
        <a:srgbClr val="800080"/>
      </a:folHlink>
    </a:clrScheme>
    <a:fontScheme name="Skandi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custClrLst>
    <a:custClr>
      <a:srgbClr val="009776"/>
    </a:custClr>
    <a:custClr>
      <a:srgbClr val="004646"/>
    </a:custClr>
    <a:custClr>
      <a:srgbClr val="BADBD4"/>
    </a:custClr>
    <a:custClr>
      <a:srgbClr val="00665C"/>
    </a:custClr>
    <a:custClr>
      <a:srgbClr val="006AD3"/>
    </a:custClr>
    <a:custClr>
      <a:srgbClr val="081C61"/>
    </a:custClr>
    <a:custClr>
      <a:srgbClr val="C9D9EF"/>
    </a:custClr>
    <a:custClr>
      <a:srgbClr val="073FA3"/>
    </a:custClr>
    <a:custClr>
      <a:srgbClr val="FFFFFF"/>
    </a:custClr>
    <a:custClr>
      <a:srgbClr val="FFFFFF"/>
    </a:custClr>
    <a:custClr>
      <a:srgbClr val="BCBFC1"/>
    </a:custClr>
    <a:custClr>
      <a:srgbClr val="222222"/>
    </a:custClr>
    <a:custClr>
      <a:srgbClr val="E0E0E4"/>
    </a:custClr>
    <a:custClr>
      <a:srgbClr val="6A6B6E"/>
    </a:custClr>
    <a:custClr>
      <a:srgbClr val="9E42A8"/>
    </a:custClr>
    <a:custClr>
      <a:srgbClr val="490554"/>
    </a:custClr>
    <a:custClr>
      <a:srgbClr val="E5CCEC"/>
    </a:custClr>
    <a:custClr>
      <a:srgbClr val="6A027B"/>
    </a:custClr>
    <a:custClr>
      <a:srgbClr val="FFFFFF"/>
    </a:custClr>
    <a:custClr>
      <a:srgbClr val="FFFFFF"/>
    </a:custClr>
    <a:custClr>
      <a:srgbClr val="F24949"/>
    </a:custClr>
    <a:custClr>
      <a:srgbClr val="FFDF4A"/>
    </a:custClr>
    <a:custClr>
      <a:srgbClr val="008763"/>
    </a:custClr>
  </a:custClrLst>
</a:theme>
</file>

<file path=docProps/app.xml><?xml version="1.0" encoding="utf-8"?>
<Properties xmlns="http://schemas.openxmlformats.org/officeDocument/2006/extended-properties" xmlns:vt="http://schemas.openxmlformats.org/officeDocument/2006/docPropsVTypes">
  <Template>Skandia-Presentationsmall</Template>
  <TotalTime>1873</TotalTime>
  <Words>352</Words>
  <Application>Microsoft Office PowerPoint</Application>
  <PresentationFormat>Bildspel på skärmen (16:9)</PresentationFormat>
  <Paragraphs>12</Paragraphs>
  <Slides>1</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vt:i4>
      </vt:variant>
    </vt:vector>
  </HeadingPairs>
  <TitlesOfParts>
    <vt:vector size="5" baseType="lpstr">
      <vt:lpstr>Arial</vt:lpstr>
      <vt:lpstr>Skandia Sans Book</vt:lpstr>
      <vt:lpstr>Skandia Sans Semibold</vt:lpstr>
      <vt:lpstr>Skandia-Presentationsmall</vt:lpstr>
      <vt:lpstr>Checklista för ditt förmånssamtal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Lundh, Per</dc:creator>
  <cp:lastModifiedBy>Jonsson, Monica</cp:lastModifiedBy>
  <cp:revision>76</cp:revision>
  <dcterms:created xsi:type="dcterms:W3CDTF">2018-11-28T11:28:20Z</dcterms:created>
  <dcterms:modified xsi:type="dcterms:W3CDTF">2023-02-01T13:41:35Z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5744b9d-6d5e-469a-b809-39a5e47d535c_Enabled">
    <vt:lpwstr>true</vt:lpwstr>
  </property>
  <property fmtid="{D5CDD505-2E9C-101B-9397-08002B2CF9AE}" pid="3" name="MSIP_Label_75744b9d-6d5e-469a-b809-39a5e47d535c_SetDate">
    <vt:lpwstr>2023-01-30T09:59:39Z</vt:lpwstr>
  </property>
  <property fmtid="{D5CDD505-2E9C-101B-9397-08002B2CF9AE}" pid="4" name="MSIP_Label_75744b9d-6d5e-469a-b809-39a5e47d535c_Method">
    <vt:lpwstr>Standard</vt:lpwstr>
  </property>
  <property fmtid="{D5CDD505-2E9C-101B-9397-08002B2CF9AE}" pid="5" name="MSIP_Label_75744b9d-6d5e-469a-b809-39a5e47d535c_Name">
    <vt:lpwstr>75744b9d-6d5e-469a-b809-39a5e47d535c</vt:lpwstr>
  </property>
  <property fmtid="{D5CDD505-2E9C-101B-9397-08002B2CF9AE}" pid="6" name="MSIP_Label_75744b9d-6d5e-469a-b809-39a5e47d535c_SiteId">
    <vt:lpwstr>da9775df-a8ee-4f80-ac93-c503d899bf23</vt:lpwstr>
  </property>
  <property fmtid="{D5CDD505-2E9C-101B-9397-08002B2CF9AE}" pid="7" name="MSIP_Label_75744b9d-6d5e-469a-b809-39a5e47d535c_ActionId">
    <vt:lpwstr>0b7317e9-6090-4a3b-9ead-9fb639bb6762</vt:lpwstr>
  </property>
  <property fmtid="{D5CDD505-2E9C-101B-9397-08002B2CF9AE}" pid="8" name="MSIP_Label_75744b9d-6d5e-469a-b809-39a5e47d535c_ContentBits">
    <vt:lpwstr>0</vt:lpwstr>
  </property>
</Properties>
</file>